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42"/>
  </p:notesMasterIdLst>
  <p:handoutMasterIdLst>
    <p:handoutMasterId r:id="rId43"/>
  </p:handoutMasterIdLst>
  <p:sldIdLst>
    <p:sldId id="793" r:id="rId2"/>
    <p:sldId id="804" r:id="rId3"/>
    <p:sldId id="795" r:id="rId4"/>
    <p:sldId id="798" r:id="rId5"/>
    <p:sldId id="821" r:id="rId6"/>
    <p:sldId id="805" r:id="rId7"/>
    <p:sldId id="819" r:id="rId8"/>
    <p:sldId id="806" r:id="rId9"/>
    <p:sldId id="822" r:id="rId10"/>
    <p:sldId id="823" r:id="rId11"/>
    <p:sldId id="824" r:id="rId12"/>
    <p:sldId id="825" r:id="rId13"/>
    <p:sldId id="826" r:id="rId14"/>
    <p:sldId id="827" r:id="rId15"/>
    <p:sldId id="828" r:id="rId16"/>
    <p:sldId id="829" r:id="rId17"/>
    <p:sldId id="830" r:id="rId18"/>
    <p:sldId id="831" r:id="rId19"/>
    <p:sldId id="832" r:id="rId20"/>
    <p:sldId id="833" r:id="rId21"/>
    <p:sldId id="834" r:id="rId22"/>
    <p:sldId id="835" r:id="rId23"/>
    <p:sldId id="838" r:id="rId24"/>
    <p:sldId id="836" r:id="rId25"/>
    <p:sldId id="837" r:id="rId26"/>
    <p:sldId id="839" r:id="rId27"/>
    <p:sldId id="842" r:id="rId28"/>
    <p:sldId id="840" r:id="rId29"/>
    <p:sldId id="841" r:id="rId30"/>
    <p:sldId id="843" r:id="rId31"/>
    <p:sldId id="844" r:id="rId32"/>
    <p:sldId id="845" r:id="rId33"/>
    <p:sldId id="846" r:id="rId34"/>
    <p:sldId id="847" r:id="rId35"/>
    <p:sldId id="848" r:id="rId36"/>
    <p:sldId id="849" r:id="rId37"/>
    <p:sldId id="850" r:id="rId38"/>
    <p:sldId id="851" r:id="rId39"/>
    <p:sldId id="852" r:id="rId40"/>
    <p:sldId id="794" r:id="rId41"/>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95994" autoAdjust="0"/>
  </p:normalViewPr>
  <p:slideViewPr>
    <p:cSldViewPr>
      <p:cViewPr varScale="1">
        <p:scale>
          <a:sx n="56" d="100"/>
          <a:sy n="56" d="100"/>
        </p:scale>
        <p:origin x="624" y="184"/>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28/9/17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28/09/17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14</a:t>
            </a:fld>
            <a:endParaRPr lang="es-MX"/>
          </a:p>
        </p:txBody>
      </p:sp>
    </p:spTree>
    <p:extLst>
      <p:ext uri="{BB962C8B-B14F-4D97-AF65-F5344CB8AC3E}">
        <p14:creationId xmlns:p14="http://schemas.microsoft.com/office/powerpoint/2010/main" val="1506181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15</a:t>
            </a:fld>
            <a:endParaRPr lang="es-MX"/>
          </a:p>
        </p:txBody>
      </p:sp>
    </p:spTree>
    <p:extLst>
      <p:ext uri="{BB962C8B-B14F-4D97-AF65-F5344CB8AC3E}">
        <p14:creationId xmlns:p14="http://schemas.microsoft.com/office/powerpoint/2010/main" val="584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16</a:t>
            </a:fld>
            <a:endParaRPr lang="es-MX"/>
          </a:p>
        </p:txBody>
      </p:sp>
    </p:spTree>
    <p:extLst>
      <p:ext uri="{BB962C8B-B14F-4D97-AF65-F5344CB8AC3E}">
        <p14:creationId xmlns:p14="http://schemas.microsoft.com/office/powerpoint/2010/main" val="170775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17</a:t>
            </a:fld>
            <a:endParaRPr lang="es-MX"/>
          </a:p>
        </p:txBody>
      </p:sp>
    </p:spTree>
    <p:extLst>
      <p:ext uri="{BB962C8B-B14F-4D97-AF65-F5344CB8AC3E}">
        <p14:creationId xmlns:p14="http://schemas.microsoft.com/office/powerpoint/2010/main" val="129891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18</a:t>
            </a:fld>
            <a:endParaRPr lang="es-MX"/>
          </a:p>
        </p:txBody>
      </p:sp>
    </p:spTree>
    <p:extLst>
      <p:ext uri="{BB962C8B-B14F-4D97-AF65-F5344CB8AC3E}">
        <p14:creationId xmlns:p14="http://schemas.microsoft.com/office/powerpoint/2010/main" val="166629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19</a:t>
            </a:fld>
            <a:endParaRPr lang="es-MX"/>
          </a:p>
        </p:txBody>
      </p:sp>
    </p:spTree>
    <p:extLst>
      <p:ext uri="{BB962C8B-B14F-4D97-AF65-F5344CB8AC3E}">
        <p14:creationId xmlns:p14="http://schemas.microsoft.com/office/powerpoint/2010/main" val="2134474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20</a:t>
            </a:fld>
            <a:endParaRPr lang="es-MX"/>
          </a:p>
        </p:txBody>
      </p:sp>
    </p:spTree>
    <p:extLst>
      <p:ext uri="{BB962C8B-B14F-4D97-AF65-F5344CB8AC3E}">
        <p14:creationId xmlns:p14="http://schemas.microsoft.com/office/powerpoint/2010/main" val="11454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21</a:t>
            </a:fld>
            <a:endParaRPr lang="es-MX"/>
          </a:p>
        </p:txBody>
      </p:sp>
    </p:spTree>
    <p:extLst>
      <p:ext uri="{BB962C8B-B14F-4D97-AF65-F5344CB8AC3E}">
        <p14:creationId xmlns:p14="http://schemas.microsoft.com/office/powerpoint/2010/main" val="367816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22</a:t>
            </a:fld>
            <a:endParaRPr lang="es-MX"/>
          </a:p>
        </p:txBody>
      </p:sp>
    </p:spTree>
    <p:extLst>
      <p:ext uri="{BB962C8B-B14F-4D97-AF65-F5344CB8AC3E}">
        <p14:creationId xmlns:p14="http://schemas.microsoft.com/office/powerpoint/2010/main" val="117570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23</a:t>
            </a:fld>
            <a:endParaRPr lang="es-MX"/>
          </a:p>
        </p:txBody>
      </p:sp>
    </p:spTree>
    <p:extLst>
      <p:ext uri="{BB962C8B-B14F-4D97-AF65-F5344CB8AC3E}">
        <p14:creationId xmlns:p14="http://schemas.microsoft.com/office/powerpoint/2010/main" val="135018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6</a:t>
            </a:fld>
            <a:endParaRPr lang="es-MX"/>
          </a:p>
        </p:txBody>
      </p:sp>
    </p:spTree>
    <p:extLst>
      <p:ext uri="{BB962C8B-B14F-4D97-AF65-F5344CB8AC3E}">
        <p14:creationId xmlns:p14="http://schemas.microsoft.com/office/powerpoint/2010/main" val="3738351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24</a:t>
            </a:fld>
            <a:endParaRPr lang="es-MX"/>
          </a:p>
        </p:txBody>
      </p:sp>
    </p:spTree>
    <p:extLst>
      <p:ext uri="{BB962C8B-B14F-4D97-AF65-F5344CB8AC3E}">
        <p14:creationId xmlns:p14="http://schemas.microsoft.com/office/powerpoint/2010/main" val="618520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25</a:t>
            </a:fld>
            <a:endParaRPr lang="es-MX"/>
          </a:p>
        </p:txBody>
      </p:sp>
    </p:spTree>
    <p:extLst>
      <p:ext uri="{BB962C8B-B14F-4D97-AF65-F5344CB8AC3E}">
        <p14:creationId xmlns:p14="http://schemas.microsoft.com/office/powerpoint/2010/main" val="2138182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26</a:t>
            </a:fld>
            <a:endParaRPr lang="es-MX"/>
          </a:p>
        </p:txBody>
      </p:sp>
    </p:spTree>
    <p:extLst>
      <p:ext uri="{BB962C8B-B14F-4D97-AF65-F5344CB8AC3E}">
        <p14:creationId xmlns:p14="http://schemas.microsoft.com/office/powerpoint/2010/main" val="205010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27</a:t>
            </a:fld>
            <a:endParaRPr lang="es-MX"/>
          </a:p>
        </p:txBody>
      </p:sp>
    </p:spTree>
    <p:extLst>
      <p:ext uri="{BB962C8B-B14F-4D97-AF65-F5344CB8AC3E}">
        <p14:creationId xmlns:p14="http://schemas.microsoft.com/office/powerpoint/2010/main" val="228308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28</a:t>
            </a:fld>
            <a:endParaRPr lang="es-MX"/>
          </a:p>
        </p:txBody>
      </p:sp>
    </p:spTree>
    <p:extLst>
      <p:ext uri="{BB962C8B-B14F-4D97-AF65-F5344CB8AC3E}">
        <p14:creationId xmlns:p14="http://schemas.microsoft.com/office/powerpoint/2010/main" val="155804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29</a:t>
            </a:fld>
            <a:endParaRPr lang="es-MX"/>
          </a:p>
        </p:txBody>
      </p:sp>
    </p:spTree>
    <p:extLst>
      <p:ext uri="{BB962C8B-B14F-4D97-AF65-F5344CB8AC3E}">
        <p14:creationId xmlns:p14="http://schemas.microsoft.com/office/powerpoint/2010/main" val="881157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35</a:t>
            </a:fld>
            <a:endParaRPr lang="es-MX"/>
          </a:p>
        </p:txBody>
      </p:sp>
    </p:spTree>
    <p:extLst>
      <p:ext uri="{BB962C8B-B14F-4D97-AF65-F5344CB8AC3E}">
        <p14:creationId xmlns:p14="http://schemas.microsoft.com/office/powerpoint/2010/main" val="80246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7</a:t>
            </a:fld>
            <a:endParaRPr lang="es-MX"/>
          </a:p>
        </p:txBody>
      </p:sp>
    </p:spTree>
    <p:extLst>
      <p:ext uri="{BB962C8B-B14F-4D97-AF65-F5344CB8AC3E}">
        <p14:creationId xmlns:p14="http://schemas.microsoft.com/office/powerpoint/2010/main" val="46153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8</a:t>
            </a:fld>
            <a:endParaRPr lang="es-MX"/>
          </a:p>
        </p:txBody>
      </p:sp>
    </p:spTree>
    <p:extLst>
      <p:ext uri="{BB962C8B-B14F-4D97-AF65-F5344CB8AC3E}">
        <p14:creationId xmlns:p14="http://schemas.microsoft.com/office/powerpoint/2010/main" val="312438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9</a:t>
            </a:fld>
            <a:endParaRPr lang="es-MX"/>
          </a:p>
        </p:txBody>
      </p:sp>
    </p:spTree>
    <p:extLst>
      <p:ext uri="{BB962C8B-B14F-4D97-AF65-F5344CB8AC3E}">
        <p14:creationId xmlns:p14="http://schemas.microsoft.com/office/powerpoint/2010/main" val="1838378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10</a:t>
            </a:fld>
            <a:endParaRPr lang="es-MX"/>
          </a:p>
        </p:txBody>
      </p:sp>
    </p:spTree>
    <p:extLst>
      <p:ext uri="{BB962C8B-B14F-4D97-AF65-F5344CB8AC3E}">
        <p14:creationId xmlns:p14="http://schemas.microsoft.com/office/powerpoint/2010/main" val="173403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11</a:t>
            </a:fld>
            <a:endParaRPr lang="es-MX"/>
          </a:p>
        </p:txBody>
      </p:sp>
    </p:spTree>
    <p:extLst>
      <p:ext uri="{BB962C8B-B14F-4D97-AF65-F5344CB8AC3E}">
        <p14:creationId xmlns:p14="http://schemas.microsoft.com/office/powerpoint/2010/main" val="149810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12</a:t>
            </a:fld>
            <a:endParaRPr lang="es-MX"/>
          </a:p>
        </p:txBody>
      </p:sp>
    </p:spTree>
    <p:extLst>
      <p:ext uri="{BB962C8B-B14F-4D97-AF65-F5344CB8AC3E}">
        <p14:creationId xmlns:p14="http://schemas.microsoft.com/office/powerpoint/2010/main" val="169417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13</a:t>
            </a:fld>
            <a:endParaRPr lang="es-MX"/>
          </a:p>
        </p:txBody>
      </p:sp>
    </p:spTree>
    <p:extLst>
      <p:ext uri="{BB962C8B-B14F-4D97-AF65-F5344CB8AC3E}">
        <p14:creationId xmlns:p14="http://schemas.microsoft.com/office/powerpoint/2010/main" val="199861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2: Programming Basics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11" name="10 Conector recto"/>
          <p:cNvCxnSpPr/>
          <p:nvPr/>
        </p:nvCxnSpPr>
        <p:spPr>
          <a:xfrm flipV="1">
            <a:off x="3191794" y="6723779"/>
            <a:ext cx="13996555" cy="45005"/>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90" name="1 Grupo"/>
          <p:cNvGrpSpPr/>
          <p:nvPr/>
        </p:nvGrpSpPr>
        <p:grpSpPr>
          <a:xfrm>
            <a:off x="19258579" y="12484419"/>
            <a:ext cx="3390136" cy="6877770"/>
            <a:chOff x="2201144" y="1323179"/>
            <a:chExt cx="3390136" cy="6877770"/>
          </a:xfrm>
        </p:grpSpPr>
        <p:grpSp>
          <p:nvGrpSpPr>
            <p:cNvPr id="91" name="Grupo 63"/>
            <p:cNvGrpSpPr>
              <a:grpSpLocks noChangeAspect="1"/>
            </p:cNvGrpSpPr>
            <p:nvPr/>
          </p:nvGrpSpPr>
          <p:grpSpPr>
            <a:xfrm>
              <a:off x="2201144" y="1323179"/>
              <a:ext cx="3390136" cy="5359827"/>
              <a:chOff x="2096913" y="2770259"/>
              <a:chExt cx="2617850" cy="4138838"/>
            </a:xfrm>
          </p:grpSpPr>
          <p:sp>
            <p:nvSpPr>
              <p:cNvPr id="119"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0"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21" name="Grupo 6205"/>
              <p:cNvGrpSpPr>
                <a:grpSpLocks noChangeAspect="1"/>
              </p:cNvGrpSpPr>
              <p:nvPr/>
            </p:nvGrpSpPr>
            <p:grpSpPr>
              <a:xfrm>
                <a:off x="2937566" y="3685757"/>
                <a:ext cx="936545" cy="936545"/>
                <a:chOff x="7251994" y="3692605"/>
                <a:chExt cx="742658" cy="742658"/>
              </a:xfrm>
            </p:grpSpPr>
            <p:sp>
              <p:nvSpPr>
                <p:cNvPr id="126"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7"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22"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3"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4"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5"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92" name="Grupo 6200"/>
            <p:cNvGrpSpPr/>
            <p:nvPr/>
          </p:nvGrpSpPr>
          <p:grpSpPr>
            <a:xfrm>
              <a:off x="2671009" y="5731635"/>
              <a:ext cx="480352" cy="2190920"/>
              <a:chOff x="2066669" y="3483419"/>
              <a:chExt cx="1005914" cy="4588048"/>
            </a:xfrm>
          </p:grpSpPr>
          <p:sp>
            <p:nvSpPr>
              <p:cNvPr id="11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1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1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1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1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8"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3" name="Grupo 135"/>
            <p:cNvGrpSpPr/>
            <p:nvPr/>
          </p:nvGrpSpPr>
          <p:grpSpPr>
            <a:xfrm>
              <a:off x="4661323" y="5731635"/>
              <a:ext cx="480352" cy="2190920"/>
              <a:chOff x="2066669" y="3483419"/>
              <a:chExt cx="1005914" cy="4588048"/>
            </a:xfrm>
          </p:grpSpPr>
          <p:sp>
            <p:nvSpPr>
              <p:cNvPr id="103"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04"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05"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06"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7"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0"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4" name="Grupo 151"/>
            <p:cNvGrpSpPr/>
            <p:nvPr/>
          </p:nvGrpSpPr>
          <p:grpSpPr>
            <a:xfrm>
              <a:off x="3531915" y="5678749"/>
              <a:ext cx="704440" cy="2522200"/>
              <a:chOff x="2066669" y="3483419"/>
              <a:chExt cx="1005914" cy="4588048"/>
            </a:xfrm>
          </p:grpSpPr>
          <p:sp>
            <p:nvSpPr>
              <p:cNvPr id="95"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96"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97"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98"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99"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0"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1"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02"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2750"/>
                            </p:stCondLst>
                            <p:childTnLst>
                              <p:par>
                                <p:cTn id="23" presetID="26" presetClass="emph" presetSubtype="0" repeatCount="2000" fill="hold" nodeType="afterEffect">
                                  <p:stCondLst>
                                    <p:cond delay="0"/>
                                  </p:stCondLst>
                                  <p:childTnLst>
                                    <p:animEffect transition="out" filter="fade">
                                      <p:cBhvr>
                                        <p:cTn id="24" dur="500" tmFilter="0, 0; .2, .5; .8, .5; 1, 0"/>
                                        <p:tgtEl>
                                          <p:spTgt spid="78"/>
                                        </p:tgtEl>
                                      </p:cBhvr>
                                    </p:animEffect>
                                    <p:animScale>
                                      <p:cBhvr>
                                        <p:cTn id="25" dur="250" autoRev="1" fill="hold"/>
                                        <p:tgtEl>
                                          <p:spTgt spid="78"/>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26" presetClass="emph" presetSubtype="0" repeatCount="2000" fill="hold" nodeType="withEffect">
                                  <p:stCondLst>
                                    <p:cond delay="150"/>
                                  </p:stCondLst>
                                  <p:childTnLst>
                                    <p:animEffect transition="out" filter="fade">
                                      <p:cBhvr>
                                        <p:cTn id="30" dur="500" tmFilter="0, 0; .2, .5; .8, .5; 1, 0"/>
                                        <p:tgtEl>
                                          <p:spTgt spid="84"/>
                                        </p:tgtEl>
                                      </p:cBhvr>
                                    </p:animEffect>
                                    <p:animScale>
                                      <p:cBhvr>
                                        <p:cTn id="31" dur="250" autoRev="1" fill="hold"/>
                                        <p:tgtEl>
                                          <p:spTgt spid="84"/>
                                        </p:tgtEl>
                                      </p:cBhvr>
                                      <p:by x="105000" y="105000"/>
                                    </p:animScale>
                                  </p:childTnLst>
                                </p:cTn>
                              </p:par>
                              <p:par>
                                <p:cTn id="32" presetID="10" presetClass="entr" presetSubtype="0" fill="hold" nodeType="withEffect">
                                  <p:stCondLst>
                                    <p:cond delay="15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26" presetClass="emph" presetSubtype="0" repeatCount="2000" fill="hold" nodeType="withEffect">
                                  <p:stCondLst>
                                    <p:cond delay="300"/>
                                  </p:stCondLst>
                                  <p:childTnLst>
                                    <p:animEffect transition="out" filter="fade">
                                      <p:cBhvr>
                                        <p:cTn id="36" dur="500" tmFilter="0, 0; .2, .5; .8, .5; 1, 0"/>
                                        <p:tgtEl>
                                          <p:spTgt spid="72"/>
                                        </p:tgtEl>
                                      </p:cBhvr>
                                    </p:animEffect>
                                    <p:animScale>
                                      <p:cBhvr>
                                        <p:cTn id="37" dur="250" autoRev="1" fill="hold"/>
                                        <p:tgtEl>
                                          <p:spTgt spid="72"/>
                                        </p:tgtEl>
                                      </p:cBhvr>
                                      <p:by x="105000" y="105000"/>
                                    </p:animScale>
                                  </p:childTnLst>
                                </p:cTn>
                              </p:par>
                              <p:par>
                                <p:cTn id="38" presetID="10" presetClass="entr" presetSubtype="0" fill="hold" grpId="0" nodeType="withEffect">
                                  <p:stCondLst>
                                    <p:cond delay="24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par>
                          <p:cTn id="41" fill="hold">
                            <p:stCondLst>
                              <p:cond delay="4050"/>
                            </p:stCondLst>
                            <p:childTnLst>
                              <p:par>
                                <p:cTn id="42" presetID="64" presetClass="path" presetSubtype="0" accel="50000" decel="50000" fill="hold" nodeType="afterEffect">
                                  <p:stCondLst>
                                    <p:cond delay="0"/>
                                  </p:stCondLst>
                                  <p:childTnLst>
                                    <p:animMotion origin="layout" path="M 5.20833E-7 3.7037E-7 L 0.00124 -0.80521 " pathEditMode="relative" rAng="0" ptsTypes="AA">
                                      <p:cBhvr>
                                        <p:cTn id="43" dur="2000" fill="hold"/>
                                        <p:tgtEl>
                                          <p:spTgt spid="90"/>
                                        </p:tgtEl>
                                        <p:attrNameLst>
                                          <p:attrName>ppt_x</p:attrName>
                                          <p:attrName>ppt_y</p:attrName>
                                        </p:attrNameLst>
                                      </p:cBhvr>
                                      <p:rCtr x="59" y="-40266"/>
                                    </p:animMotion>
                                  </p:childTnLst>
                                </p:cTn>
                              </p:par>
                              <p:par>
                                <p:cTn id="44" presetID="64" presetClass="path" presetSubtype="0" accel="50000" decel="50000" fill="hold" nodeType="withEffect">
                                  <p:stCondLst>
                                    <p:cond delay="0"/>
                                  </p:stCondLst>
                                  <p:childTnLst>
                                    <p:animMotion origin="layout" path="M 0.00058 -0.00011 L 0.00058 -0.74606 " pathEditMode="relative" rAng="0" ptsTypes="AA">
                                      <p:cBhvr>
                                        <p:cTn id="45" dur="2000" fill="hold"/>
                                        <p:tgtEl>
                                          <p:spTgt spid="78"/>
                                        </p:tgtEl>
                                        <p:attrNameLst>
                                          <p:attrName>ppt_x</p:attrName>
                                          <p:attrName>ppt_y</p:attrName>
                                        </p:attrNameLst>
                                      </p:cBhvr>
                                      <p:rCtr x="0" y="-37303"/>
                                    </p:animMotion>
                                  </p:childTnLst>
                                </p:cTn>
                              </p:par>
                              <p:par>
                                <p:cTn id="46" presetID="64" presetClass="path" presetSubtype="0" accel="50000" decel="50000" fill="hold" nodeType="withEffect">
                                  <p:stCondLst>
                                    <p:cond delay="0"/>
                                  </p:stCondLst>
                                  <p:childTnLst>
                                    <p:animMotion origin="layout" path="M 4.58333E-6 -9.25926E-7 L -0.00124 -0.77025 " pathEditMode="relative" rAng="0" ptsTypes="AA">
                                      <p:cBhvr>
                                        <p:cTn id="47" dur="2000" fill="hold"/>
                                        <p:tgtEl>
                                          <p:spTgt spid="84"/>
                                        </p:tgtEl>
                                        <p:attrNameLst>
                                          <p:attrName>ppt_x</p:attrName>
                                          <p:attrName>ppt_y</p:attrName>
                                        </p:attrNameLst>
                                      </p:cBhvr>
                                      <p:rCtr x="-65" y="-38519"/>
                                    </p:animMotion>
                                  </p:childTnLst>
                                </p:cTn>
                              </p:par>
                              <p:par>
                                <p:cTn id="48" presetID="64" presetClass="path" presetSubtype="0" accel="50000" decel="50000" fill="hold" nodeType="withEffect">
                                  <p:stCondLst>
                                    <p:cond delay="0"/>
                                  </p:stCondLst>
                                  <p:childTnLst>
                                    <p:animMotion origin="layout" path="M -6.54967E-5 4.62624E-6 L -6.54967E-5 -0.74914 " pathEditMode="relative" rAng="0" ptsTypes="AA">
                                      <p:cBhvr>
                                        <p:cTn id="49" dur="2000" fill="hold"/>
                                        <p:tgtEl>
                                          <p:spTgt spid="72"/>
                                        </p:tgtEl>
                                        <p:attrNameLst>
                                          <p:attrName>ppt_x</p:attrName>
                                          <p:attrName>ppt_y</p:attrName>
                                        </p:attrNameLst>
                                      </p:cBhvr>
                                      <p:rCtr x="0" y="-37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Syntax </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Tree: Example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7470831"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
        <p:nvSpPr>
          <p:cNvPr id="24" name="Rectangle 23"/>
          <p:cNvSpPr/>
          <p:nvPr/>
        </p:nvSpPr>
        <p:spPr>
          <a:xfrm>
            <a:off x="1886648" y="3033369"/>
            <a:ext cx="14716636" cy="830997"/>
          </a:xfrm>
          <a:prstGeom prst="rect">
            <a:avLst/>
          </a:prstGeom>
        </p:spPr>
        <p:txBody>
          <a:bodyPr wrap="square">
            <a:spAutoFit/>
          </a:bodyPr>
          <a:lstStyle/>
          <a:p>
            <a:r>
              <a:rPr lang="en-IN"/>
              <a:t>The syntax tree for an expression 6 * (4 + 9 / 3) / 5:</a:t>
            </a:r>
            <a:endParaRPr lang="en-IN" dirty="0"/>
          </a:p>
        </p:txBody>
      </p:sp>
      <p:pic>
        <p:nvPicPr>
          <p:cNvPr id="25" name="Picture 24"/>
          <p:cNvPicPr>
            <a:picLocks noChangeAspect="1"/>
          </p:cNvPicPr>
          <p:nvPr/>
        </p:nvPicPr>
        <p:blipFill>
          <a:blip r:embed="rId3"/>
          <a:stretch>
            <a:fillRect/>
          </a:stretch>
        </p:blipFill>
        <p:spPr>
          <a:xfrm>
            <a:off x="6348630" y="3607635"/>
            <a:ext cx="8177935" cy="9073261"/>
          </a:xfrm>
          <a:prstGeom prst="rect">
            <a:avLst/>
          </a:prstGeom>
        </p:spPr>
      </p:pic>
    </p:spTree>
    <p:extLst>
      <p:ext uri="{BB962C8B-B14F-4D97-AF65-F5344CB8AC3E}">
        <p14:creationId xmlns:p14="http://schemas.microsoft.com/office/powerpoint/2010/main" val="178445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Semantics </a:t>
            </a:r>
            <a:r>
              <a:rPr lang="en-IN" sz="6600" dirty="0">
                <a:solidFill>
                  <a:schemeClr val="accent3">
                    <a:lumMod val="75000"/>
                  </a:schemeClr>
                </a:solidFill>
                <a:ea typeface="Open Sans Semibold" panose="020B0706030804020204" pitchFamily="34" charset="0"/>
                <a:cs typeface="Open Sans Semibold" panose="020B0706030804020204" pitchFamily="34" charset="0"/>
              </a:rPr>
              <a:t>Element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6740307"/>
          </a:xfrm>
          <a:prstGeom prst="rect">
            <a:avLst/>
          </a:prstGeom>
          <a:noFill/>
        </p:spPr>
        <p:txBody>
          <a:bodyPr wrap="square" rtlCol="0">
            <a:spAutoFit/>
          </a:bodyPr>
          <a:lstStyle/>
          <a:p>
            <a:pPr marL="571500" indent="-571500" algn="just">
              <a:buFont typeface="Arial" panose="020B0604020202020204" pitchFamily="34" charset="0"/>
              <a:buChar char="•"/>
            </a:pPr>
            <a:r>
              <a:rPr lang="en-IN" dirty="0"/>
              <a:t>Semantics provides the rules for interpreting the syntax which do not provide the meaning directly but constrains the possible interpretations of what is declared. In other words, semantics is about interpretation of an expression.</a:t>
            </a:r>
          </a:p>
          <a:p>
            <a:pPr marL="571500" indent="-571500" algn="just">
              <a:buFont typeface="Arial" panose="020B0604020202020204" pitchFamily="34" charset="0"/>
              <a:buChar char="•"/>
            </a:pPr>
            <a:r>
              <a:rPr lang="en-IN" dirty="0"/>
              <a:t>Semantics describes the processes a computer follows when executing a program in that specific language. This can be shown by describing the relationship between the input and output of a program, or an explanation of how the program will execute on a certain platform, hence creating a model of computation.</a:t>
            </a:r>
          </a:p>
        </p:txBody>
      </p:sp>
      <p:cxnSp>
        <p:nvCxnSpPr>
          <p:cNvPr id="4" name="10 Conector recto"/>
          <p:cNvCxnSpPr/>
          <p:nvPr/>
        </p:nvCxnSpPr>
        <p:spPr>
          <a:xfrm flipV="1">
            <a:off x="1886648" y="2223279"/>
            <a:ext cx="670574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Tree>
    <p:extLst>
      <p:ext uri="{BB962C8B-B14F-4D97-AF65-F5344CB8AC3E}">
        <p14:creationId xmlns:p14="http://schemas.microsoft.com/office/powerpoint/2010/main" val="20348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Syntax </a:t>
            </a:r>
            <a:r>
              <a:rPr lang="mr-IN" sz="6600" dirty="0" smtClean="0">
                <a:solidFill>
                  <a:schemeClr val="accent3">
                    <a:lumMod val="75000"/>
                  </a:schemeClr>
                </a:solidFill>
                <a:ea typeface="Open Sans Semibold" panose="020B0706030804020204" pitchFamily="34" charset="0"/>
                <a:cs typeface="Open Sans Semibold" panose="020B0706030804020204" pitchFamily="34" charset="0"/>
              </a:rPr>
              <a:t>–</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 Semantics and Pragmatics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1219635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pic>
        <p:nvPicPr>
          <p:cNvPr id="22" name="Picture 21"/>
          <p:cNvPicPr>
            <a:picLocks noChangeAspect="1"/>
          </p:cNvPicPr>
          <p:nvPr/>
        </p:nvPicPr>
        <p:blipFill>
          <a:blip r:embed="rId3"/>
          <a:stretch>
            <a:fillRect/>
          </a:stretch>
        </p:blipFill>
        <p:spPr>
          <a:xfrm>
            <a:off x="3996775" y="2865140"/>
            <a:ext cx="14536616" cy="10070822"/>
          </a:xfrm>
          <a:prstGeom prst="rect">
            <a:avLst/>
          </a:prstGeom>
        </p:spPr>
      </p:pic>
    </p:spTree>
    <p:extLst>
      <p:ext uri="{BB962C8B-B14F-4D97-AF65-F5344CB8AC3E}">
        <p14:creationId xmlns:p14="http://schemas.microsoft.com/office/powerpoint/2010/main" val="127783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Type System Element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9510296"/>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The main purpose of a type system is to reduce possibilities for bugs in computer programs by defining interfaces between different parts of a computer program, and then checking that the parts have been connected in a consistent way. This checking can happen statically (at compile time), dynamically (at run time), or as a combination of static and dynamic checking.</a:t>
            </a:r>
          </a:p>
          <a:p>
            <a:pPr marL="571500" indent="-571500" algn="just">
              <a:buFont typeface="Arial" panose="020B0604020202020204" pitchFamily="34" charset="0"/>
              <a:buChar char="•"/>
            </a:pPr>
            <a:r>
              <a:rPr lang="en-IN" sz="3600" dirty="0"/>
              <a:t>Static Type Checking: Static type checking is the process of verifying the type safety of a program based on analysis of a program's text (source code). If a program passes a static type checker, then the program is guaranteed to satisfy some set of type safety properties for all possible inputs.</a:t>
            </a:r>
          </a:p>
          <a:p>
            <a:pPr marL="571500" indent="-571500" algn="just">
              <a:buFont typeface="Arial" panose="020B0604020202020204" pitchFamily="34" charset="0"/>
              <a:buChar char="•"/>
            </a:pPr>
            <a:r>
              <a:rPr lang="en-IN" sz="3600" dirty="0"/>
              <a:t>Dynamic Type Checking: Dynamic type checking is the process of verifying the type safety of a program at runtime. Implementations of dynamically type-checked languages generally associate each runtime object with a "type tag" (i.e. a reference to a type) containing its type information. This runtime type information (RTTI) can also be used to implement dynamic dispatch, late binding, </a:t>
            </a:r>
            <a:r>
              <a:rPr lang="en-IN" sz="3600" dirty="0" err="1"/>
              <a:t>downcasting</a:t>
            </a:r>
            <a:r>
              <a:rPr lang="en-IN" sz="3600" dirty="0"/>
              <a:t>, reflection, and similar features.</a:t>
            </a:r>
          </a:p>
          <a:p>
            <a:pPr marL="571500" indent="-571500" algn="just">
              <a:buFont typeface="Arial" panose="020B0604020202020204" pitchFamily="34" charset="0"/>
              <a:buChar char="•"/>
            </a:pPr>
            <a:r>
              <a:rPr lang="en-IN" sz="3600" dirty="0"/>
              <a:t>The type system of many programming languages supports subtyping.</a:t>
            </a:r>
          </a:p>
          <a:p>
            <a:pPr marL="571500" indent="-571500" algn="just">
              <a:buFont typeface="Arial" panose="020B0604020202020204" pitchFamily="34" charset="0"/>
              <a:buChar char="•"/>
            </a:pPr>
            <a:r>
              <a:rPr lang="en-IN" sz="3600" dirty="0"/>
              <a:t>Variance refers to how subtyping between more complex types (list of Cats versus list of Animals, function returning Cat versus function returning Animal, ...) relates to subtyping between their components.</a:t>
            </a:r>
          </a:p>
        </p:txBody>
      </p:sp>
      <p:cxnSp>
        <p:nvCxnSpPr>
          <p:cNvPr id="4" name="10 Conector recto"/>
          <p:cNvCxnSpPr/>
          <p:nvPr/>
        </p:nvCxnSpPr>
        <p:spPr>
          <a:xfrm>
            <a:off x="1886648" y="2223283"/>
            <a:ext cx="7560841"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13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Type </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System: Insights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1886648" y="2223283"/>
            <a:ext cx="7560841"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667068" y="2855786"/>
            <a:ext cx="15240377" cy="10400086"/>
          </a:xfrm>
          <a:prstGeom prst="rect">
            <a:avLst/>
          </a:prstGeom>
        </p:spPr>
      </p:pic>
    </p:spTree>
    <p:extLst>
      <p:ext uri="{BB962C8B-B14F-4D97-AF65-F5344CB8AC3E}">
        <p14:creationId xmlns:p14="http://schemas.microsoft.com/office/powerpoint/2010/main" val="12962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Standard Library Element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8956298"/>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A standard library is the library made available across implementations of a programming language. These libraries are conventionally described in programming language specifications; however, contents of a language's associated library may also be determined (in part or whole) by more informal practices of a language's community.</a:t>
            </a:r>
          </a:p>
          <a:p>
            <a:pPr marL="571500" indent="-571500" algn="just">
              <a:buFont typeface="Arial" panose="020B0604020202020204" pitchFamily="34" charset="0"/>
              <a:buChar char="•"/>
            </a:pPr>
            <a:r>
              <a:rPr lang="en-IN" sz="3600" dirty="0"/>
              <a:t>Standard libraries typically include definitions for commonly used algorithms, data structures, and mechanisms for input and output. Depending on the constructs made available by the host language, a standard library may include:</a:t>
            </a:r>
          </a:p>
          <a:p>
            <a:pPr marL="1779783" lvl="1" indent="-571500" algn="just">
              <a:buFont typeface="Arial" panose="020B0604020202020204" pitchFamily="34" charset="0"/>
              <a:buChar char="•"/>
            </a:pPr>
            <a:r>
              <a:rPr lang="en-IN" sz="3600" dirty="0"/>
              <a:t>Subroutines</a:t>
            </a:r>
          </a:p>
          <a:p>
            <a:pPr marL="1779783" lvl="1" indent="-571500" algn="just">
              <a:buFont typeface="Arial" panose="020B0604020202020204" pitchFamily="34" charset="0"/>
              <a:buChar char="•"/>
            </a:pPr>
            <a:r>
              <a:rPr lang="en-IN" sz="3600" dirty="0"/>
              <a:t>Macro definitions</a:t>
            </a:r>
          </a:p>
          <a:p>
            <a:pPr marL="1779783" lvl="1" indent="-571500" algn="just">
              <a:buFont typeface="Arial" panose="020B0604020202020204" pitchFamily="34" charset="0"/>
              <a:buChar char="•"/>
            </a:pPr>
            <a:r>
              <a:rPr lang="en-IN" sz="3600" dirty="0"/>
              <a:t>Global variables</a:t>
            </a:r>
          </a:p>
          <a:p>
            <a:pPr marL="1779783" lvl="1" indent="-571500" algn="just">
              <a:buFont typeface="Arial" panose="020B0604020202020204" pitchFamily="34" charset="0"/>
              <a:buChar char="•"/>
            </a:pPr>
            <a:r>
              <a:rPr lang="en-IN" sz="3600" dirty="0"/>
              <a:t>Class definitions</a:t>
            </a:r>
          </a:p>
          <a:p>
            <a:pPr marL="1779783" lvl="1" indent="-571500" algn="just">
              <a:buFont typeface="Arial" panose="020B0604020202020204" pitchFamily="34" charset="0"/>
              <a:buChar char="•"/>
            </a:pPr>
            <a:r>
              <a:rPr lang="en-IN" sz="3600" dirty="0"/>
              <a:t>Templates</a:t>
            </a:r>
          </a:p>
          <a:p>
            <a:pPr marL="571500" indent="-571500" algn="just">
              <a:buFont typeface="Arial" panose="020B0604020202020204" pitchFamily="34" charset="0"/>
              <a:buChar char="•"/>
            </a:pPr>
            <a:r>
              <a:rPr lang="en-IN" sz="3600" dirty="0"/>
              <a:t>Most standard libraries include definitions for at least the following commonly used facilities:</a:t>
            </a:r>
          </a:p>
          <a:p>
            <a:pPr marL="1779783" lvl="1" indent="-571500" algn="just">
              <a:buFont typeface="Arial" panose="020B0604020202020204" pitchFamily="34" charset="0"/>
              <a:buChar char="•"/>
            </a:pPr>
            <a:r>
              <a:rPr lang="en-IN" sz="3600" dirty="0"/>
              <a:t>Algorithms (such as sorting algorithms).</a:t>
            </a:r>
          </a:p>
          <a:p>
            <a:pPr marL="1779783" lvl="1" indent="-571500" algn="just">
              <a:buFont typeface="Arial" panose="020B0604020202020204" pitchFamily="34" charset="0"/>
              <a:buChar char="•"/>
            </a:pPr>
            <a:r>
              <a:rPr lang="en-IN" sz="3600" dirty="0"/>
              <a:t>Data structures (such as lists, trees, and hash tables).</a:t>
            </a:r>
          </a:p>
          <a:p>
            <a:pPr marL="1779783" lvl="1" indent="-571500" algn="just">
              <a:buFont typeface="Arial" panose="020B0604020202020204" pitchFamily="34" charset="0"/>
              <a:buChar char="•"/>
            </a:pPr>
            <a:r>
              <a:rPr lang="en-IN" sz="3600" dirty="0"/>
              <a:t>Interaction with the host platform, including input/output and operating system calls.</a:t>
            </a:r>
          </a:p>
        </p:txBody>
      </p:sp>
      <p:cxnSp>
        <p:nvCxnSpPr>
          <p:cNvPr id="4" name="10 Conector recto"/>
          <p:cNvCxnSpPr/>
          <p:nvPr/>
        </p:nvCxnSpPr>
        <p:spPr>
          <a:xfrm>
            <a:off x="1886648" y="2223283"/>
            <a:ext cx="8955996"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3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Standard </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Library: .NET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7920881"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997544" y="2838030"/>
            <a:ext cx="17690200" cy="9544428"/>
          </a:xfrm>
          <a:prstGeom prst="rect">
            <a:avLst/>
          </a:prstGeom>
        </p:spPr>
      </p:pic>
    </p:spTree>
    <p:extLst>
      <p:ext uri="{BB962C8B-B14F-4D97-AF65-F5344CB8AC3E}">
        <p14:creationId xmlns:p14="http://schemas.microsoft.com/office/powerpoint/2010/main" val="159398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Standard </a:t>
            </a:r>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Library: Java</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1886648" y="2223283"/>
            <a:ext cx="7785866"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883662" y="2842975"/>
            <a:ext cx="16299331" cy="10310759"/>
          </a:xfrm>
          <a:prstGeom prst="rect">
            <a:avLst/>
          </a:prstGeom>
        </p:spPr>
      </p:pic>
    </p:spTree>
    <p:extLst>
      <p:ext uri="{BB962C8B-B14F-4D97-AF65-F5344CB8AC3E}">
        <p14:creationId xmlns:p14="http://schemas.microsoft.com/office/powerpoint/2010/main" val="211497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Implementation of Programming Language</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8217634"/>
          </a:xfrm>
          <a:prstGeom prst="rect">
            <a:avLst/>
          </a:prstGeom>
          <a:noFill/>
        </p:spPr>
        <p:txBody>
          <a:bodyPr wrap="square" rtlCol="0">
            <a:spAutoFit/>
          </a:bodyPr>
          <a:lstStyle/>
          <a:p>
            <a:pPr marL="571500" indent="-571500" algn="just">
              <a:buFont typeface="Arial" panose="020B0604020202020204" pitchFamily="34" charset="0"/>
              <a:buChar char="•"/>
            </a:pPr>
            <a:r>
              <a:rPr lang="en-IN" sz="4400" dirty="0"/>
              <a:t>An implementation of a programming language provides a way to write programs in that language and execute them on one or more configurations of hardware and software. There are, broadly, two approaches to programming language implementation: compilation and interpretation. It is generally possible to implement a language using either technique.</a:t>
            </a:r>
          </a:p>
          <a:p>
            <a:pPr marL="571500" indent="-571500" algn="just">
              <a:buFont typeface="Arial" panose="020B0604020202020204" pitchFamily="34" charset="0"/>
              <a:buChar char="•"/>
            </a:pPr>
            <a:r>
              <a:rPr lang="en-IN" sz="4400" b="1" dirty="0"/>
              <a:t>Compilation:</a:t>
            </a:r>
            <a:r>
              <a:rPr lang="en-IN" sz="4400" dirty="0"/>
              <a:t> transforms source code written in a programming language (the source language) into another computer language (the target language), with the latter often having a binary form known as object code. Example: C, C++ are compile before execution</a:t>
            </a:r>
          </a:p>
          <a:p>
            <a:pPr marL="571500" indent="-571500" algn="just">
              <a:buFont typeface="Arial" panose="020B0604020202020204" pitchFamily="34" charset="0"/>
              <a:buChar char="•"/>
            </a:pPr>
            <a:r>
              <a:rPr lang="en-IN" sz="4400" b="1" dirty="0"/>
              <a:t>Interpretation:</a:t>
            </a:r>
            <a:r>
              <a:rPr lang="en-IN" sz="4400" dirty="0"/>
              <a:t> directly executes, i.e. performs, instructions written in a programming or scripting language, without previously compiling them into a machine language program. Example: </a:t>
            </a:r>
            <a:r>
              <a:rPr lang="en-IN" sz="4400" dirty="0" smtClean="0"/>
              <a:t>JavaScript </a:t>
            </a:r>
            <a:r>
              <a:rPr lang="en-IN" sz="4400" dirty="0"/>
              <a:t>is an interpreted language.</a:t>
            </a:r>
          </a:p>
        </p:txBody>
      </p:sp>
      <p:cxnSp>
        <p:nvCxnSpPr>
          <p:cNvPr id="4" name="10 Conector recto"/>
          <p:cNvCxnSpPr/>
          <p:nvPr/>
        </p:nvCxnSpPr>
        <p:spPr>
          <a:xfrm>
            <a:off x="1886648" y="2223283"/>
            <a:ext cx="15076676"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6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Compiled vs Interpreted</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1886648" y="2223283"/>
            <a:ext cx="8595956" cy="450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886648" y="2875170"/>
            <a:ext cx="20747306" cy="9545568"/>
          </a:xfrm>
          <a:prstGeom prst="rect">
            <a:avLst/>
          </a:prstGeom>
        </p:spPr>
      </p:pic>
    </p:spTree>
    <p:extLst>
      <p:ext uri="{BB962C8B-B14F-4D97-AF65-F5344CB8AC3E}">
        <p14:creationId xmlns:p14="http://schemas.microsoft.com/office/powerpoint/2010/main" val="18907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567170" y="5200260"/>
            <a:ext cx="15166684" cy="7631136"/>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Overview of Programming </a:t>
            </a:r>
            <a:r>
              <a:rPr lang="en-US" sz="4000" dirty="0" smtClean="0">
                <a:ea typeface="Open Sans" panose="020B0606030504020204" pitchFamily="34" charset="0"/>
                <a:cs typeface="Open Sans" panose="020B0606030504020204" pitchFamily="34" charset="0"/>
              </a:rPr>
              <a:t>Languages</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Definition</a:t>
            </a:r>
          </a:p>
          <a:p>
            <a:pPr marL="4310678" lvl="3"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Overview of Programming Languages</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Elements of Programming </a:t>
            </a:r>
            <a:r>
              <a:rPr lang="en-US" sz="4000" dirty="0" smtClean="0">
                <a:ea typeface="Open Sans" panose="020B0606030504020204" pitchFamily="34" charset="0"/>
                <a:cs typeface="Open Sans" panose="020B0606030504020204" pitchFamily="34" charset="0"/>
              </a:rPr>
              <a:t>Languages</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Syntax</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Semantics</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Type System</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Standard Language Library</a:t>
            </a: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Advanced Topics</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Implementation</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JIT (Just-In-Time) and Runtime/VM</a:t>
            </a:r>
          </a:p>
          <a:p>
            <a:pPr marL="4310678" lvl="3"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Multi-Target development platforms</a:t>
            </a:r>
            <a:endParaRPr lang="en-US" sz="4000" dirty="0">
              <a:ea typeface="Open Sans" panose="020B0606030504020204" pitchFamily="34" charset="0"/>
              <a:cs typeface="Open Sans" panose="020B0606030504020204" pitchFamily="34" charset="0"/>
            </a:endParaRP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Just-In-Time Compilation</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5509200"/>
          </a:xfrm>
          <a:prstGeom prst="rect">
            <a:avLst/>
          </a:prstGeom>
          <a:noFill/>
        </p:spPr>
        <p:txBody>
          <a:bodyPr wrap="square" rtlCol="0">
            <a:spAutoFit/>
          </a:bodyPr>
          <a:lstStyle/>
          <a:p>
            <a:pPr marL="571500" indent="-571500" algn="just">
              <a:buFont typeface="Arial" panose="020B0604020202020204" pitchFamily="34" charset="0"/>
              <a:buChar char="•"/>
            </a:pPr>
            <a:r>
              <a:rPr lang="en-IN" sz="4400" dirty="0"/>
              <a:t>JIT is compilation done during execution of a program – at run time – rather than prior to execution. Most often this consists of translation to machine code, which is then executed directly, but can also refer to translation to another format.</a:t>
            </a:r>
          </a:p>
          <a:p>
            <a:pPr marL="571500" indent="-571500" algn="just">
              <a:buFont typeface="Arial" panose="020B0604020202020204" pitchFamily="34" charset="0"/>
              <a:buChar char="•"/>
            </a:pPr>
            <a:r>
              <a:rPr lang="en-IN" sz="4400" dirty="0"/>
              <a:t>A common implementation of JIT compilation is to first have AOT compilation to bytecode (virtual machine code), known as bytecode compilation, and then have JIT compilation to machine code (dynamic compilation), rather than interpretation of the bytecode.</a:t>
            </a:r>
          </a:p>
        </p:txBody>
      </p:sp>
      <p:cxnSp>
        <p:nvCxnSpPr>
          <p:cNvPr id="4" name="10 Conector recto"/>
          <p:cNvCxnSpPr/>
          <p:nvPr/>
        </p:nvCxnSpPr>
        <p:spPr>
          <a:xfrm flipV="1">
            <a:off x="1886648" y="2223279"/>
            <a:ext cx="886598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94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Just-In-Time Compilation: .NET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1075619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1895081" y="2853720"/>
            <a:ext cx="16283377" cy="10318418"/>
          </a:xfrm>
          <a:prstGeom prst="rect">
            <a:avLst/>
          </a:prstGeom>
        </p:spPr>
      </p:pic>
    </p:spTree>
    <p:extLst>
      <p:ext uri="{BB962C8B-B14F-4D97-AF65-F5344CB8AC3E}">
        <p14:creationId xmlns:p14="http://schemas.microsoft.com/office/powerpoint/2010/main" val="178424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Just-In-Time Compilation: Java</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1075619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880086" y="2876579"/>
            <a:ext cx="15983337" cy="10154827"/>
          </a:xfrm>
          <a:prstGeom prst="rect">
            <a:avLst/>
          </a:prstGeom>
        </p:spPr>
      </p:pic>
    </p:spTree>
    <p:extLst>
      <p:ext uri="{BB962C8B-B14F-4D97-AF65-F5344CB8AC3E}">
        <p14:creationId xmlns:p14="http://schemas.microsoft.com/office/powerpoint/2010/main" val="2874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Runtime/VM</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4154984"/>
          </a:xfrm>
          <a:prstGeom prst="rect">
            <a:avLst/>
          </a:prstGeom>
          <a:noFill/>
        </p:spPr>
        <p:txBody>
          <a:bodyPr wrap="square" rtlCol="0">
            <a:spAutoFit/>
          </a:bodyPr>
          <a:lstStyle/>
          <a:p>
            <a:pPr marL="571500" indent="-571500" algn="just">
              <a:buFont typeface="Arial" panose="020B0604020202020204" pitchFamily="34" charset="0"/>
              <a:buChar char="•"/>
            </a:pPr>
            <a:r>
              <a:rPr lang="en-IN" sz="4400" dirty="0"/>
              <a:t>Virtual Machine (VM) is an emulation of a given computer system. Virtual machines operate based on the computer architecture and functions of a real or hypothetical computer, and their implementations may involve specialized hardware, software, or a </a:t>
            </a:r>
            <a:r>
              <a:rPr lang="en-IN" sz="4400" dirty="0" smtClean="0"/>
              <a:t>combination.</a:t>
            </a:r>
          </a:p>
          <a:p>
            <a:pPr marL="571500" indent="-571500" algn="just">
              <a:buFont typeface="Arial" panose="020B0604020202020204" pitchFamily="34" charset="0"/>
              <a:buChar char="•"/>
            </a:pPr>
            <a:r>
              <a:rPr lang="en-IN" sz="4400" dirty="0" smtClean="0"/>
              <a:t>The </a:t>
            </a:r>
            <a:r>
              <a:rPr lang="en-IN" sz="4400" dirty="0"/>
              <a:t>VMs for most programming platforms use an </a:t>
            </a:r>
            <a:r>
              <a:rPr lang="en-IN" sz="4400" b="1" dirty="0"/>
              <a:t>Intermediate Language</a:t>
            </a:r>
            <a:r>
              <a:rPr lang="en-IN" sz="4400" dirty="0"/>
              <a:t> which can be seen as equivalent of </a:t>
            </a:r>
            <a:r>
              <a:rPr lang="en-IN" sz="4400" b="1" dirty="0"/>
              <a:t>Assembly Language</a:t>
            </a:r>
            <a:r>
              <a:rPr lang="en-IN" sz="4400" dirty="0"/>
              <a:t> in physical machines</a:t>
            </a:r>
          </a:p>
        </p:txBody>
      </p:sp>
      <p:cxnSp>
        <p:nvCxnSpPr>
          <p:cNvPr id="4" name="10 Conector recto"/>
          <p:cNvCxnSpPr/>
          <p:nvPr/>
        </p:nvCxnSpPr>
        <p:spPr>
          <a:xfrm flipV="1">
            <a:off x="1886648" y="2223279"/>
            <a:ext cx="481553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40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Runtime/VM: .NET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652572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344398" y="2855785"/>
            <a:ext cx="9768276" cy="10232133"/>
          </a:xfrm>
          <a:prstGeom prst="rect">
            <a:avLst/>
          </a:prstGeom>
        </p:spPr>
      </p:pic>
    </p:spTree>
    <p:extLst>
      <p:ext uri="{BB962C8B-B14F-4D97-AF65-F5344CB8AC3E}">
        <p14:creationId xmlns:p14="http://schemas.microsoft.com/office/powerpoint/2010/main" val="67519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Runtime/VM: Java</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6525726"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886647" y="2840195"/>
            <a:ext cx="16659891" cy="10094274"/>
          </a:xfrm>
          <a:prstGeom prst="rect">
            <a:avLst/>
          </a:prstGeom>
        </p:spPr>
      </p:pic>
    </p:spTree>
    <p:extLst>
      <p:ext uri="{BB962C8B-B14F-4D97-AF65-F5344CB8AC3E}">
        <p14:creationId xmlns:p14="http://schemas.microsoft.com/office/powerpoint/2010/main" val="213342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992110"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a:solidFill>
                  <a:schemeClr val="accent3">
                    <a:lumMod val="75000"/>
                  </a:schemeClr>
                </a:solidFill>
                <a:ea typeface="Open Sans Semibold" panose="020B0706030804020204" pitchFamily="34" charset="0"/>
                <a:cs typeface="Open Sans Semibold" panose="020B0706030804020204" pitchFamily="34" charset="0"/>
              </a:rPr>
              <a:t>Multi-Language, Multi-Target development platforms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3477875"/>
          </a:xfrm>
          <a:prstGeom prst="rect">
            <a:avLst/>
          </a:prstGeom>
          <a:noFill/>
        </p:spPr>
        <p:txBody>
          <a:bodyPr wrap="square" rtlCol="0">
            <a:spAutoFit/>
          </a:bodyPr>
          <a:lstStyle/>
          <a:p>
            <a:pPr marL="571500" indent="-571500" algn="just">
              <a:buFont typeface="Arial" panose="020B0604020202020204" pitchFamily="34" charset="0"/>
              <a:buChar char="•"/>
            </a:pPr>
            <a:r>
              <a:rPr lang="en-IN" sz="4400" dirty="0" smtClean="0"/>
              <a:t>.NET and Java are examples </a:t>
            </a:r>
            <a:r>
              <a:rPr lang="en-IN" sz="4400" dirty="0"/>
              <a:t>of Multi-Language, Multi-Target development </a:t>
            </a:r>
            <a:r>
              <a:rPr lang="en-IN" sz="4400" dirty="0" smtClean="0"/>
              <a:t>platforms that </a:t>
            </a:r>
            <a:r>
              <a:rPr lang="en-IN" sz="4400" dirty="0"/>
              <a:t>can used to write code in multiple languages (which is compiled to an intermediate platform independent byte code format), this intermediate code can then be used to execute it on a virtual machine or runtime for different platforms.</a:t>
            </a:r>
          </a:p>
        </p:txBody>
      </p:sp>
      <p:cxnSp>
        <p:nvCxnSpPr>
          <p:cNvPr id="4" name="10 Conector recto"/>
          <p:cNvCxnSpPr/>
          <p:nvPr/>
        </p:nvCxnSpPr>
        <p:spPr>
          <a:xfrm flipV="1">
            <a:off x="1886648" y="2178274"/>
            <a:ext cx="18632071" cy="4500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52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992110"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How it works?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5130571" cy="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3"/>
          <a:stretch>
            <a:fillRect/>
          </a:stretch>
        </p:blipFill>
        <p:spPr>
          <a:xfrm>
            <a:off x="1886647" y="2845915"/>
            <a:ext cx="8640961" cy="9739624"/>
          </a:xfrm>
          <a:prstGeom prst="rect">
            <a:avLst/>
          </a:prstGeom>
        </p:spPr>
      </p:pic>
    </p:spTree>
    <p:extLst>
      <p:ext uri="{BB962C8B-B14F-4D97-AF65-F5344CB8AC3E}">
        <p14:creationId xmlns:p14="http://schemas.microsoft.com/office/powerpoint/2010/main" val="19149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992110"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How it works in .NET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7335816" cy="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886648" y="3168384"/>
            <a:ext cx="20619012" cy="9088572"/>
          </a:xfrm>
          <a:prstGeom prst="rect">
            <a:avLst/>
          </a:prstGeom>
        </p:spPr>
      </p:pic>
    </p:spTree>
    <p:extLst>
      <p:ext uri="{BB962C8B-B14F-4D97-AF65-F5344CB8AC3E}">
        <p14:creationId xmlns:p14="http://schemas.microsoft.com/office/powerpoint/2010/main" val="169973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992110"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How it works in Java</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7335816" cy="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890832" y="2855786"/>
            <a:ext cx="17805400" cy="10045700"/>
          </a:xfrm>
          <a:prstGeom prst="rect">
            <a:avLst/>
          </a:prstGeom>
        </p:spPr>
      </p:pic>
    </p:spTree>
    <p:extLst>
      <p:ext uri="{BB962C8B-B14F-4D97-AF65-F5344CB8AC3E}">
        <p14:creationId xmlns:p14="http://schemas.microsoft.com/office/powerpoint/2010/main" val="1038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322" y="6893921"/>
            <a:ext cx="19982220" cy="2862322"/>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We need programming languages to provide instructions to </a:t>
            </a:r>
            <a:r>
              <a:rPr lang="en-IN" sz="3600" dirty="0" smtClean="0"/>
              <a:t>computer.</a:t>
            </a:r>
          </a:p>
          <a:p>
            <a:pPr marL="571500" indent="-571500" algn="just">
              <a:buFont typeface="Arial" panose="020B0604020202020204" pitchFamily="34" charset="0"/>
              <a:buChar char="•"/>
            </a:pPr>
            <a:r>
              <a:rPr lang="en-IN" sz="3600" dirty="0" smtClean="0"/>
              <a:t>Earliest </a:t>
            </a:r>
            <a:r>
              <a:rPr lang="en-IN" sz="3600" dirty="0"/>
              <a:t>programming languages were machine (binary) and assembly languages but the recent languages have evolved to support natural languages like syntax and built in support for higher data and algorithmic abstractions</a:t>
            </a:r>
            <a:r>
              <a:rPr lang="en-IN" sz="3600" dirty="0" smtClean="0"/>
              <a:t>.</a:t>
            </a:r>
          </a:p>
          <a:p>
            <a:pPr marL="571500" indent="-571500" algn="just">
              <a:buFont typeface="Arial" panose="020B0604020202020204" pitchFamily="34" charset="0"/>
              <a:buChar char="•"/>
            </a:pPr>
            <a:r>
              <a:rPr lang="en-IN" sz="3600" dirty="0" smtClean="0"/>
              <a:t>This gives us the ability to write and maintain programs more easily and efficiently.</a:t>
            </a:r>
            <a:endParaRPr lang="en-IN" sz="3600" dirty="0"/>
          </a:p>
        </p:txBody>
      </p:sp>
      <p:sp>
        <p:nvSpPr>
          <p:cNvPr id="3" name="Marcador de texto 4"/>
          <p:cNvSpPr txBox="1">
            <a:spLocks/>
          </p:cNvSpPr>
          <p:nvPr/>
        </p:nvSpPr>
        <p:spPr>
          <a:xfrm>
            <a:off x="2377321" y="5453761"/>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a:solidFill>
                  <a:schemeClr val="accent3">
                    <a:lumMod val="75000"/>
                  </a:schemeClr>
                </a:solidFill>
                <a:ea typeface="Open Sans Semibold" panose="020B0706030804020204" pitchFamily="34" charset="0"/>
                <a:cs typeface="Open Sans Semibold" panose="020B0706030804020204" pitchFamily="34" charset="0"/>
              </a:rPr>
              <a:t>Why do we need programming languages?</a:t>
            </a:r>
          </a:p>
        </p:txBody>
      </p:sp>
      <p:cxnSp>
        <p:nvCxnSpPr>
          <p:cNvPr id="4" name="10 Conector recto"/>
          <p:cNvCxnSpPr/>
          <p:nvPr/>
        </p:nvCxnSpPr>
        <p:spPr>
          <a:xfrm flipV="1">
            <a:off x="2471714" y="6318734"/>
            <a:ext cx="9946105" cy="3512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a:solidFill>
                  <a:schemeClr val="accent3">
                    <a:lumMod val="75000"/>
                  </a:schemeClr>
                </a:solidFill>
                <a:ea typeface="Open Sans Semibold" panose="020B0706030804020204" pitchFamily="34" charset="0"/>
                <a:cs typeface="Open Sans Semibold" panose="020B0706030804020204" pitchFamily="34" charset="0"/>
              </a:rPr>
              <a:t>Programming Language: </a:t>
            </a:r>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Definition</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34" name="10 Conector recto"/>
          <p:cNvCxnSpPr/>
          <p:nvPr/>
        </p:nvCxnSpPr>
        <p:spPr>
          <a:xfrm flipV="1">
            <a:off x="2426710" y="1908244"/>
            <a:ext cx="8010889" cy="243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426710" y="2855786"/>
            <a:ext cx="1998222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“A programming language is a notation for writing programs, which are specifications of a computation or algorithm. Some, but not all, authors restrict the term "programming language" to those languages that can express all possible algorithms.”</a:t>
            </a:r>
          </a:p>
        </p:txBody>
      </p:sp>
    </p:spTree>
    <p:extLst>
      <p:ext uri="{BB962C8B-B14F-4D97-AF65-F5344CB8AC3E}">
        <p14:creationId xmlns:p14="http://schemas.microsoft.com/office/powerpoint/2010/main" val="30854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1000" fill="hold"/>
                                        <p:tgtEl>
                                          <p:spTgt spid="33"/>
                                        </p:tgtEl>
                                        <p:attrNameLst>
                                          <p:attrName>ppt_x</p:attrName>
                                        </p:attrNameLst>
                                      </p:cBhvr>
                                      <p:tavLst>
                                        <p:tav tm="0">
                                          <p:val>
                                            <p:strVal val="0-#ppt_w/2"/>
                                          </p:val>
                                        </p:tav>
                                        <p:tav tm="100000">
                                          <p:val>
                                            <p:strVal val="#ppt_x"/>
                                          </p:val>
                                        </p:tav>
                                      </p:tavLst>
                                    </p:anim>
                                    <p:anim calcmode="lin" valueType="num">
                                      <p:cBhvr additive="base">
                                        <p:cTn id="17" dur="10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What is Program</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34" name="10 Conector recto"/>
          <p:cNvCxnSpPr/>
          <p:nvPr/>
        </p:nvCxnSpPr>
        <p:spPr>
          <a:xfrm flipV="1">
            <a:off x="2426710" y="1908244"/>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77322" y="2765776"/>
            <a:ext cx="19982220" cy="5078313"/>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A</a:t>
            </a:r>
            <a:r>
              <a:rPr lang="en-IN" sz="3600" b="1" dirty="0"/>
              <a:t> computer program </a:t>
            </a:r>
            <a:r>
              <a:rPr lang="en-IN" sz="3600" dirty="0"/>
              <a:t>is a collection of </a:t>
            </a:r>
            <a:r>
              <a:rPr lang="en-IN" sz="3600" dirty="0" smtClean="0"/>
              <a:t>instructions </a:t>
            </a:r>
            <a:r>
              <a:rPr lang="en-IN" sz="3600" dirty="0"/>
              <a:t>that performs a specific task when executed by a computer. A computer requires programs to function, and typically executes the program's instructions in a central processing unit</a:t>
            </a:r>
            <a:r>
              <a:rPr lang="en-IN" sz="3600" dirty="0" smtClean="0"/>
              <a:t>.</a:t>
            </a:r>
          </a:p>
          <a:p>
            <a:pPr marL="571500" indent="-571500" algn="just">
              <a:buFont typeface="Arial" panose="020B0604020202020204" pitchFamily="34" charset="0"/>
              <a:buChar char="•"/>
            </a:pPr>
            <a:r>
              <a:rPr lang="en-IN" sz="3600" dirty="0"/>
              <a:t>A computer program is usually written by a computer programmer in a programming language. From the program in its human-readable form of source code, a compiler can derive machine code—a form consisting of instructions that the computer can directly execute. Alternatively, a computer program may be executed with the aid of an interpreter</a:t>
            </a:r>
            <a:r>
              <a:rPr lang="en-IN" sz="3600" dirty="0" smtClean="0"/>
              <a:t>.</a:t>
            </a:r>
          </a:p>
          <a:p>
            <a:pPr marL="571500" indent="-571500" algn="just">
              <a:buFont typeface="Arial" panose="020B0604020202020204" pitchFamily="34" charset="0"/>
              <a:buChar char="•"/>
            </a:pPr>
            <a:r>
              <a:rPr lang="en-GB" sz="3600" dirty="0" smtClean="0"/>
              <a:t>Instructions in a computer program are executed in a sequence known as Control Flow or Program Flow.</a:t>
            </a:r>
            <a:endParaRPr lang="en-US" sz="3600" dirty="0"/>
          </a:p>
        </p:txBody>
      </p:sp>
      <p:pic>
        <p:nvPicPr>
          <p:cNvPr id="7" name="Picture 6"/>
          <p:cNvPicPr>
            <a:picLocks noChangeAspect="1"/>
          </p:cNvPicPr>
          <p:nvPr/>
        </p:nvPicPr>
        <p:blipFill>
          <a:blip r:embed="rId2"/>
          <a:stretch>
            <a:fillRect/>
          </a:stretch>
        </p:blipFill>
        <p:spPr>
          <a:xfrm>
            <a:off x="5616793" y="7844089"/>
            <a:ext cx="13503277" cy="5360410"/>
          </a:xfrm>
          <a:prstGeom prst="rect">
            <a:avLst/>
          </a:prstGeom>
        </p:spPr>
      </p:pic>
    </p:spTree>
    <p:extLst>
      <p:ext uri="{BB962C8B-B14F-4D97-AF65-F5344CB8AC3E}">
        <p14:creationId xmlns:p14="http://schemas.microsoft.com/office/powerpoint/2010/main" val="4132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0-#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What is Program Flow</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34" name="10 Conector recto"/>
          <p:cNvCxnSpPr/>
          <p:nvPr/>
        </p:nvCxnSpPr>
        <p:spPr>
          <a:xfrm flipV="1">
            <a:off x="2426710" y="1908244"/>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426710" y="2855786"/>
            <a:ext cx="19982220" cy="3416320"/>
          </a:xfrm>
          <a:prstGeom prst="rect">
            <a:avLst/>
          </a:prstGeom>
          <a:noFill/>
        </p:spPr>
        <p:txBody>
          <a:bodyPr wrap="square" rtlCol="0">
            <a:spAutoFit/>
          </a:bodyPr>
          <a:lstStyle/>
          <a:p>
            <a:pPr marL="571500" indent="-571500" algn="just">
              <a:buFont typeface="Arial" panose="020B0604020202020204" pitchFamily="34" charset="0"/>
              <a:buChar char="•"/>
            </a:pPr>
            <a:r>
              <a:rPr lang="en-IN" sz="3600" b="1" dirty="0" smtClean="0"/>
              <a:t>Von-Neumann Architecture</a:t>
            </a:r>
            <a:r>
              <a:rPr lang="en-IN" sz="3600" dirty="0" smtClean="0"/>
              <a:t> supports only sequential execution on each processing unit. The normal flow of execution of instructions/statements is known as sequential order of execution. Program Flow also known as Control Flow.</a:t>
            </a:r>
          </a:p>
          <a:p>
            <a:pPr marL="571500" indent="-571500" algn="just">
              <a:buFont typeface="Arial" panose="020B0604020202020204" pitchFamily="34" charset="0"/>
              <a:buChar char="•"/>
            </a:pPr>
            <a:r>
              <a:rPr lang="en-IN" sz="3600" dirty="0" smtClean="0"/>
              <a:t>Control Flow/Program Flow refers to the order in which the individual statements, instructions or function calls of an imperative or declarative program are executed or evaluated.</a:t>
            </a:r>
          </a:p>
          <a:p>
            <a:pPr marL="571500" indent="-571500" algn="just">
              <a:buFont typeface="Arial" panose="020B0604020202020204" pitchFamily="34" charset="0"/>
              <a:buChar char="•"/>
            </a:pPr>
            <a:endParaRPr lang="en-US" sz="3600" dirty="0"/>
          </a:p>
        </p:txBody>
      </p:sp>
      <p:sp>
        <p:nvSpPr>
          <p:cNvPr id="28" name="Marcador de texto 4"/>
          <p:cNvSpPr txBox="1">
            <a:spLocks/>
          </p:cNvSpPr>
          <p:nvPr/>
        </p:nvSpPr>
        <p:spPr>
          <a:xfrm>
            <a:off x="2246687" y="6055745"/>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Entry Point</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29" name="10 Conector recto"/>
          <p:cNvCxnSpPr/>
          <p:nvPr/>
        </p:nvCxnSpPr>
        <p:spPr>
          <a:xfrm flipV="1">
            <a:off x="2226957" y="6870568"/>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26957" y="7217211"/>
            <a:ext cx="19982220" cy="5632311"/>
          </a:xfrm>
          <a:prstGeom prst="rect">
            <a:avLst/>
          </a:prstGeom>
          <a:noFill/>
        </p:spPr>
        <p:txBody>
          <a:bodyPr wrap="square" rtlCol="0">
            <a:spAutoFit/>
          </a:bodyPr>
          <a:lstStyle/>
          <a:p>
            <a:pPr marL="571500" indent="-571500" algn="just">
              <a:buFont typeface="Arial" panose="020B0604020202020204" pitchFamily="34" charset="0"/>
              <a:buChar char="•"/>
            </a:pPr>
            <a:r>
              <a:rPr lang="en-IN" sz="3000" dirty="0"/>
              <a:t>In computer programming, an </a:t>
            </a:r>
            <a:r>
              <a:rPr lang="en-IN" sz="3000" b="1" dirty="0"/>
              <a:t>entry point</a:t>
            </a:r>
            <a:r>
              <a:rPr lang="en-IN" sz="3000" dirty="0"/>
              <a:t> is where control is transferred from the operating system to a computer program, at which place the processor enters a program or a code fragment and execution begins. In some operating systems or programming languages, the initial entry is not part of the program but of the runtime library, in which case the runtime library initializes the program and then the runtime library enters the program. In other cases, the program may call the runtime library before doing anything when it is entered for the first time, and, after the runtime library returns, the actual code of the program begins to execute. This marks the transition from load time (and dynamic link time, if present) to run time</a:t>
            </a:r>
            <a:r>
              <a:rPr lang="en-IN" sz="3000" dirty="0" smtClean="0"/>
              <a:t>.</a:t>
            </a:r>
          </a:p>
          <a:p>
            <a:pPr marL="571500" indent="-571500" algn="just">
              <a:buFont typeface="Arial" panose="020B0604020202020204" pitchFamily="34" charset="0"/>
              <a:buChar char="•"/>
            </a:pPr>
            <a:r>
              <a:rPr lang="en-IN" sz="3000" dirty="0"/>
              <a:t>In simple layouts, programs begin their execution at the beginning, which is common in scripting languages, simple binary executable formats, and boot loaders. In other cases, the entry point is at some other fixed point, which is some memory address than can be an absolute address or relative address (offset</a:t>
            </a:r>
            <a:r>
              <a:rPr lang="en-IN" sz="3000" dirty="0" smtClean="0"/>
              <a:t>).</a:t>
            </a:r>
          </a:p>
          <a:p>
            <a:pPr marL="571500" indent="-571500" algn="just">
              <a:buFont typeface="Arial" panose="020B0604020202020204" pitchFamily="34" charset="0"/>
              <a:buChar char="•"/>
            </a:pPr>
            <a:r>
              <a:rPr lang="en-IN" sz="3000" dirty="0"/>
              <a:t>Alternatively, execution of a program can begin at a named point, either with a conventional name defined by the programming language or operating system, or at a caller-specified name</a:t>
            </a:r>
            <a:r>
              <a:rPr lang="en-IN" sz="3000" dirty="0" smtClean="0"/>
              <a:t>.</a:t>
            </a:r>
            <a:endParaRPr lang="en-US" sz="3000" dirty="0"/>
          </a:p>
        </p:txBody>
      </p:sp>
    </p:spTree>
    <p:extLst>
      <p:ext uri="{BB962C8B-B14F-4D97-AF65-F5344CB8AC3E}">
        <p14:creationId xmlns:p14="http://schemas.microsoft.com/office/powerpoint/2010/main" val="78832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0-#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0" fill="hold"/>
                                        <p:tgtEl>
                                          <p:spTgt spid="28"/>
                                        </p:tgtEl>
                                        <p:attrNameLst>
                                          <p:attrName>ppt_x</p:attrName>
                                        </p:attrNameLst>
                                      </p:cBhvr>
                                      <p:tavLst>
                                        <p:tav tm="0">
                                          <p:val>
                                            <p:strVal val="0-#ppt_w/2"/>
                                          </p:val>
                                        </p:tav>
                                        <p:tav tm="100000">
                                          <p:val>
                                            <p:strVal val="#ppt_x"/>
                                          </p:val>
                                        </p:tav>
                                      </p:tavLst>
                                    </p:anim>
                                    <p:anim calcmode="lin" valueType="num">
                                      <p:cBhvr additive="base">
                                        <p:cTn id="17" dur="1000" fill="hold"/>
                                        <p:tgtEl>
                                          <p:spTgt spid="28"/>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32</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Building Blocks of a Program</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26710" y="1908244"/>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41 Grupo"/>
          <p:cNvGrpSpPr/>
          <p:nvPr/>
        </p:nvGrpSpPr>
        <p:grpSpPr>
          <a:xfrm rot="21167946">
            <a:off x="15463233" y="6927122"/>
            <a:ext cx="8029261" cy="5782322"/>
            <a:chOff x="15463233" y="7475912"/>
            <a:chExt cx="8029261" cy="5782322"/>
          </a:xfrm>
        </p:grpSpPr>
        <p:sp>
          <p:nvSpPr>
            <p:cNvPr id="6" name="7 Elipse"/>
            <p:cNvSpPr>
              <a:spLocks noChangeAspect="1"/>
            </p:cNvSpPr>
            <p:nvPr/>
          </p:nvSpPr>
          <p:spPr bwMode="auto">
            <a:xfrm rot="2421997">
              <a:off x="15463233" y="7961455"/>
              <a:ext cx="8029261" cy="5039998"/>
            </a:xfrm>
            <a:custGeom>
              <a:avLst/>
              <a:gdLst/>
              <a:ahLst/>
              <a:cxnLst/>
              <a:rect l="l" t="t" r="r" b="b"/>
              <a:pathLst>
                <a:path w="9176297" h="5760000">
                  <a:moveTo>
                    <a:pt x="2880000" y="0"/>
                  </a:moveTo>
                  <a:cubicBezTo>
                    <a:pt x="4121179" y="0"/>
                    <a:pt x="5178976" y="785149"/>
                    <a:pt x="5580558" y="1887066"/>
                  </a:cubicBezTo>
                  <a:cubicBezTo>
                    <a:pt x="5817220" y="2382263"/>
                    <a:pt x="6145999" y="2688431"/>
                    <a:pt x="6509246" y="2688431"/>
                  </a:cubicBezTo>
                  <a:cubicBezTo>
                    <a:pt x="6763059" y="2688431"/>
                    <a:pt x="7000044" y="2538951"/>
                    <a:pt x="7198961" y="2278669"/>
                  </a:cubicBezTo>
                  <a:cubicBezTo>
                    <a:pt x="7392729" y="1989875"/>
                    <a:pt x="7722265" y="1799880"/>
                    <a:pt x="8096177" y="1799880"/>
                  </a:cubicBezTo>
                  <a:cubicBezTo>
                    <a:pt x="8692711" y="1799880"/>
                    <a:pt x="9176297" y="2283466"/>
                    <a:pt x="9176297" y="2880000"/>
                  </a:cubicBezTo>
                  <a:cubicBezTo>
                    <a:pt x="9176297" y="3476534"/>
                    <a:pt x="8692711" y="3960120"/>
                    <a:pt x="8096177" y="3960120"/>
                  </a:cubicBezTo>
                  <a:cubicBezTo>
                    <a:pt x="7722378" y="3960120"/>
                    <a:pt x="7392929" y="3770240"/>
                    <a:pt x="7199125" y="3481602"/>
                  </a:cubicBezTo>
                  <a:cubicBezTo>
                    <a:pt x="7000388" y="3221883"/>
                    <a:pt x="6763671" y="3072765"/>
                    <a:pt x="6510167" y="3072765"/>
                  </a:cubicBezTo>
                  <a:cubicBezTo>
                    <a:pt x="6144845" y="3072765"/>
                    <a:pt x="5814387" y="3382442"/>
                    <a:pt x="5577070" y="3882462"/>
                  </a:cubicBezTo>
                  <a:cubicBezTo>
                    <a:pt x="5172865" y="4979380"/>
                    <a:pt x="4117594" y="5760000"/>
                    <a:pt x="2880000" y="5760000"/>
                  </a:cubicBezTo>
                  <a:cubicBezTo>
                    <a:pt x="1289420" y="5760000"/>
                    <a:pt x="0" y="4470580"/>
                    <a:pt x="0" y="2880000"/>
                  </a:cubicBezTo>
                  <a:cubicBezTo>
                    <a:pt x="0" y="1289420"/>
                    <a:pt x="1289420" y="0"/>
                    <a:pt x="2880000" y="0"/>
                  </a:cubicBezTo>
                  <a:close/>
                </a:path>
              </a:pathLst>
            </a:custGeom>
            <a:solidFill>
              <a:schemeClr val="accent1"/>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7" name="64 Elipse"/>
            <p:cNvSpPr>
              <a:spLocks noChangeAspect="1"/>
            </p:cNvSpPr>
            <p:nvPr/>
          </p:nvSpPr>
          <p:spPr>
            <a:xfrm>
              <a:off x="21040381" y="11691171"/>
              <a:ext cx="1567063" cy="1567063"/>
            </a:xfrm>
            <a:prstGeom prst="ellipse">
              <a:avLst/>
            </a:prstGeom>
            <a:solidFill>
              <a:schemeClr val="accent1">
                <a:lumMod val="50000"/>
              </a:schemeClr>
            </a:solidFill>
            <a:ln>
              <a:noFill/>
            </a:ln>
            <a:effectLst/>
          </p:spPr>
          <p:txBody>
            <a:bodyPr lIns="0" tIns="0" rIns="0" bIns="0" rtlCol="0" anchor="ctr"/>
            <a:lstStyle/>
            <a:p>
              <a:pPr algn="ctr"/>
              <a:r>
                <a:rPr lang="es-MX" sz="66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MX" sz="6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3 Elipse"/>
            <p:cNvSpPr>
              <a:spLocks noChangeAspect="1"/>
            </p:cNvSpPr>
            <p:nvPr/>
          </p:nvSpPr>
          <p:spPr bwMode="auto">
            <a:xfrm>
              <a:off x="16259668" y="7475912"/>
              <a:ext cx="4119886" cy="4119886"/>
            </a:xfrm>
            <a:prstGeom prst="ellipse">
              <a:avLst/>
            </a:prstGeom>
            <a:solidFill>
              <a:schemeClr val="bg1"/>
            </a:solidFill>
            <a:ln>
              <a:noFill/>
            </a:ln>
            <a:extLst/>
          </p:spPr>
          <p:txBody>
            <a:bodyPr lIns="0" tIns="0" rIns="0" bIns="0" rtlCol="0" anchor="ctr"/>
            <a:lstStyle/>
            <a:p>
              <a:pPr algn="ctr"/>
              <a:endParaRPr lang="es-SV"/>
            </a:p>
          </p:txBody>
        </p:sp>
        <p:sp>
          <p:nvSpPr>
            <p:cNvPr id="9" name="Textbox 1"/>
            <p:cNvSpPr/>
            <p:nvPr/>
          </p:nvSpPr>
          <p:spPr>
            <a:xfrm>
              <a:off x="16546172" y="8798261"/>
              <a:ext cx="3851474" cy="1475187"/>
            </a:xfrm>
            <a:prstGeom prst="rect">
              <a:avLst/>
            </a:prstGeom>
          </p:spPr>
          <p:txBody>
            <a:bodyPr wrap="square" lIns="241719" tIns="120860" rIns="241719" bIns="120860">
              <a:spAutoFit/>
            </a:bodyPr>
            <a:lstStyle/>
            <a:p>
              <a:pPr algn="ctr"/>
              <a:r>
                <a:rPr lang="en-US" sz="3200" dirty="0" smtClean="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a:t>
              </a:r>
            </a:p>
            <a:p>
              <a:pPr marL="457200" indent="-457200">
                <a:buAutoNum type="arabicPeriod"/>
              </a:pPr>
              <a:r>
                <a:rPr lang="en-IN" sz="2400" dirty="0" smtClean="0">
                  <a:solidFill>
                    <a:schemeClr val="tx1">
                      <a:lumMod val="85000"/>
                      <a:lumOff val="15000"/>
                    </a:schemeClr>
                  </a:solidFill>
                  <a:latin typeface="Source Sans Pro" panose="020B0503030403020204" pitchFamily="34" charset="0"/>
                </a:rPr>
                <a:t>Variables/Constants</a:t>
              </a:r>
            </a:p>
            <a:p>
              <a:pPr marL="457200" indent="-457200">
                <a:buAutoNum type="arabicPeriod"/>
              </a:pPr>
              <a:r>
                <a:rPr lang="en-IN" sz="2400" dirty="0" smtClean="0">
                  <a:solidFill>
                    <a:schemeClr val="tx1">
                      <a:lumMod val="85000"/>
                      <a:lumOff val="15000"/>
                    </a:schemeClr>
                  </a:solidFill>
                  <a:latin typeface="Source Sans Pro" panose="020B0503030403020204" pitchFamily="34" charset="0"/>
                </a:rPr>
                <a:t>Types</a:t>
              </a:r>
              <a:endParaRPr lang="en-US" sz="2400" dirty="0">
                <a:solidFill>
                  <a:schemeClr val="tx1">
                    <a:lumMod val="85000"/>
                    <a:lumOff val="15000"/>
                  </a:schemeClr>
                </a:solidFill>
                <a:latin typeface="Source Sans Pro" panose="020B0503030403020204" pitchFamily="34" charset="0"/>
              </a:endParaRPr>
            </a:p>
          </p:txBody>
        </p:sp>
      </p:grpSp>
      <p:grpSp>
        <p:nvGrpSpPr>
          <p:cNvPr id="10" name="42 Grupo"/>
          <p:cNvGrpSpPr/>
          <p:nvPr/>
        </p:nvGrpSpPr>
        <p:grpSpPr>
          <a:xfrm rot="1308937">
            <a:off x="15864772" y="1091974"/>
            <a:ext cx="6882220" cy="4988994"/>
            <a:chOff x="15864772" y="1640764"/>
            <a:chExt cx="6882220" cy="4988994"/>
          </a:xfrm>
          <a:solidFill>
            <a:schemeClr val="accent5"/>
          </a:solidFill>
        </p:grpSpPr>
        <p:sp>
          <p:nvSpPr>
            <p:cNvPr id="11" name="7 Elipse"/>
            <p:cNvSpPr>
              <a:spLocks noChangeAspect="1"/>
            </p:cNvSpPr>
            <p:nvPr/>
          </p:nvSpPr>
          <p:spPr bwMode="auto">
            <a:xfrm rot="19178003" flipV="1">
              <a:off x="15864772" y="1816072"/>
              <a:ext cx="6882220" cy="4320001"/>
            </a:xfrm>
            <a:custGeom>
              <a:avLst/>
              <a:gdLst/>
              <a:ahLst/>
              <a:cxnLst/>
              <a:rect l="l" t="t" r="r" b="b"/>
              <a:pathLst>
                <a:path w="9176297" h="5760000">
                  <a:moveTo>
                    <a:pt x="2880000" y="0"/>
                  </a:moveTo>
                  <a:cubicBezTo>
                    <a:pt x="4121179" y="0"/>
                    <a:pt x="5178976" y="785149"/>
                    <a:pt x="5580558" y="1887066"/>
                  </a:cubicBezTo>
                  <a:cubicBezTo>
                    <a:pt x="5817220" y="2382263"/>
                    <a:pt x="6145999" y="2688431"/>
                    <a:pt x="6509246" y="2688431"/>
                  </a:cubicBezTo>
                  <a:cubicBezTo>
                    <a:pt x="6763059" y="2688431"/>
                    <a:pt x="7000044" y="2538951"/>
                    <a:pt x="7198961" y="2278669"/>
                  </a:cubicBezTo>
                  <a:cubicBezTo>
                    <a:pt x="7392729" y="1989875"/>
                    <a:pt x="7722265" y="1799880"/>
                    <a:pt x="8096177" y="1799880"/>
                  </a:cubicBezTo>
                  <a:cubicBezTo>
                    <a:pt x="8692711" y="1799880"/>
                    <a:pt x="9176297" y="2283466"/>
                    <a:pt x="9176297" y="2880000"/>
                  </a:cubicBezTo>
                  <a:cubicBezTo>
                    <a:pt x="9176297" y="3476534"/>
                    <a:pt x="8692711" y="3960120"/>
                    <a:pt x="8096177" y="3960120"/>
                  </a:cubicBezTo>
                  <a:cubicBezTo>
                    <a:pt x="7722378" y="3960120"/>
                    <a:pt x="7392929" y="3770240"/>
                    <a:pt x="7199125" y="3481602"/>
                  </a:cubicBezTo>
                  <a:cubicBezTo>
                    <a:pt x="7000388" y="3221883"/>
                    <a:pt x="6763671" y="3072765"/>
                    <a:pt x="6510167" y="3072765"/>
                  </a:cubicBezTo>
                  <a:cubicBezTo>
                    <a:pt x="6144845" y="3072765"/>
                    <a:pt x="5814387" y="3382442"/>
                    <a:pt x="5577070" y="3882462"/>
                  </a:cubicBezTo>
                  <a:cubicBezTo>
                    <a:pt x="5172865" y="4979380"/>
                    <a:pt x="4117594" y="5760000"/>
                    <a:pt x="2880000" y="5760000"/>
                  </a:cubicBezTo>
                  <a:cubicBezTo>
                    <a:pt x="1289420" y="5760000"/>
                    <a:pt x="0" y="4470580"/>
                    <a:pt x="0" y="2880000"/>
                  </a:cubicBezTo>
                  <a:cubicBezTo>
                    <a:pt x="0" y="1289420"/>
                    <a:pt x="1289420" y="0"/>
                    <a:pt x="2880000" y="0"/>
                  </a:cubicBezTo>
                  <a:close/>
                </a:path>
              </a:pathLst>
            </a:custGeom>
            <a:grp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a:endParaRPr lang="es-SV" sz="1800"/>
            </a:p>
          </p:txBody>
        </p:sp>
        <p:sp>
          <p:nvSpPr>
            <p:cNvPr id="12" name="64 Elipse"/>
            <p:cNvSpPr>
              <a:spLocks noChangeAspect="1"/>
            </p:cNvSpPr>
            <p:nvPr/>
          </p:nvSpPr>
          <p:spPr>
            <a:xfrm>
              <a:off x="20679670" y="1640764"/>
              <a:ext cx="1255071" cy="1255071"/>
            </a:xfrm>
            <a:prstGeom prst="ellipse">
              <a:avLst/>
            </a:prstGeom>
            <a:solidFill>
              <a:schemeClr val="accent5">
                <a:lumMod val="50000"/>
              </a:schemeClr>
            </a:solidFill>
            <a:ln>
              <a:noFill/>
            </a:ln>
            <a:effectLst/>
          </p:spPr>
          <p:txBody>
            <a:bodyPr lIns="0" tIns="0" rIns="0" bIns="0" rtlCol="0" anchor="ctr"/>
            <a:lstStyle/>
            <a:p>
              <a:pPr algn="ctr"/>
              <a:r>
                <a:rPr lang="es-MX" sz="54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MX" sz="5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14 Elipse"/>
            <p:cNvSpPr>
              <a:spLocks noChangeAspect="1"/>
            </p:cNvSpPr>
            <p:nvPr/>
          </p:nvSpPr>
          <p:spPr bwMode="auto">
            <a:xfrm>
              <a:off x="16531656" y="3017990"/>
              <a:ext cx="3611768" cy="3611768"/>
            </a:xfrm>
            <a:prstGeom prst="ellipse">
              <a:avLst/>
            </a:prstGeom>
            <a:solidFill>
              <a:schemeClr val="bg1"/>
            </a:solidFill>
            <a:ln>
              <a:noFill/>
            </a:ln>
            <a:extLst/>
          </p:spPr>
          <p:txBody>
            <a:bodyPr lIns="0" tIns="0" rIns="0" bIns="0" rtlCol="0" anchor="ctr"/>
            <a:lstStyle/>
            <a:p>
              <a:pPr algn="ctr"/>
              <a:endParaRPr lang="es-SV"/>
            </a:p>
          </p:txBody>
        </p:sp>
        <p:sp>
          <p:nvSpPr>
            <p:cNvPr id="14" name="Textbox 1"/>
            <p:cNvSpPr/>
            <p:nvPr/>
          </p:nvSpPr>
          <p:spPr>
            <a:xfrm rot="20725437">
              <a:off x="16652196" y="3814595"/>
              <a:ext cx="3582098" cy="1844519"/>
            </a:xfrm>
            <a:prstGeom prst="rect">
              <a:avLst/>
            </a:prstGeom>
            <a:noFill/>
          </p:spPr>
          <p:txBody>
            <a:bodyPr wrap="square" lIns="241719" tIns="120860" rIns="241719" bIns="120860">
              <a:spAutoFit/>
            </a:bodyPr>
            <a:lstStyle/>
            <a:p>
              <a:pPr algn="ctr"/>
              <a:r>
                <a:rPr lang="en-US" sz="3200" dirty="0" smtClean="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Instructions</a:t>
              </a:r>
            </a:p>
            <a:p>
              <a:pPr marL="342900" indent="-342900">
                <a:buAutoNum type="arabicPeriod"/>
              </a:pPr>
              <a:r>
                <a:rPr lang="en-IN" sz="2400" dirty="0" smtClean="0">
                  <a:solidFill>
                    <a:schemeClr val="tx1">
                      <a:lumMod val="85000"/>
                      <a:lumOff val="15000"/>
                    </a:schemeClr>
                  </a:solidFill>
                  <a:latin typeface="Source Sans Pro" panose="020B0503030403020204" pitchFamily="34" charset="0"/>
                </a:rPr>
                <a:t>Operators</a:t>
              </a:r>
            </a:p>
            <a:p>
              <a:pPr marL="342900" indent="-342900">
                <a:buAutoNum type="arabicPeriod"/>
              </a:pPr>
              <a:r>
                <a:rPr lang="en-IN" sz="2400" dirty="0" smtClean="0">
                  <a:solidFill>
                    <a:schemeClr val="tx1">
                      <a:lumMod val="85000"/>
                      <a:lumOff val="15000"/>
                    </a:schemeClr>
                  </a:solidFill>
                  <a:latin typeface="Source Sans Pro" panose="020B0503030403020204" pitchFamily="34" charset="0"/>
                </a:rPr>
                <a:t>Control Structures</a:t>
              </a:r>
            </a:p>
            <a:p>
              <a:pPr marL="342900" indent="-342900">
                <a:buAutoNum type="arabicPeriod"/>
              </a:pPr>
              <a:r>
                <a:rPr lang="en-IN" sz="2400" dirty="0" smtClean="0">
                  <a:solidFill>
                    <a:schemeClr val="tx1">
                      <a:lumMod val="85000"/>
                      <a:lumOff val="15000"/>
                    </a:schemeClr>
                  </a:solidFill>
                  <a:latin typeface="Source Sans Pro" panose="020B0503030403020204" pitchFamily="34" charset="0"/>
                </a:rPr>
                <a:t>Sub-routines</a:t>
              </a:r>
              <a:endParaRPr lang="en-US" sz="2400" dirty="0">
                <a:solidFill>
                  <a:schemeClr val="tx1">
                    <a:lumMod val="85000"/>
                    <a:lumOff val="15000"/>
                  </a:schemeClr>
                </a:solidFill>
                <a:latin typeface="Source Sans Pro" panose="020B0503030403020204" pitchFamily="34" charset="0"/>
              </a:endParaRPr>
            </a:p>
          </p:txBody>
        </p:sp>
      </p:grpSp>
      <p:sp>
        <p:nvSpPr>
          <p:cNvPr id="15" name="TextBox 2"/>
          <p:cNvSpPr txBox="1"/>
          <p:nvPr/>
        </p:nvSpPr>
        <p:spPr>
          <a:xfrm>
            <a:off x="2234280" y="2855786"/>
            <a:ext cx="13525033" cy="7848302"/>
          </a:xfrm>
          <a:prstGeom prst="rect">
            <a:avLst/>
          </a:prstGeom>
          <a:noFill/>
        </p:spPr>
        <p:txBody>
          <a:bodyPr wrap="square" rtlCol="0">
            <a:spAutoFit/>
          </a:bodyPr>
          <a:ls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a:lstStyle>
          <a:p>
            <a:pPr marL="571500" indent="-571500" algn="just">
              <a:buFont typeface="Arial" panose="020B0604020202020204" pitchFamily="34" charset="0"/>
              <a:buChar char="•"/>
            </a:pPr>
            <a:r>
              <a:rPr lang="en-IN" sz="3600" dirty="0" smtClean="0"/>
              <a:t>Data: The data that is processed or generated by a computer program is an important aspect and each programming language provides some basic constructs to manage the program data, the primary constructs for data management are:</a:t>
            </a:r>
          </a:p>
          <a:p>
            <a:pPr marL="1779783" lvl="1" indent="-571500" algn="just">
              <a:buFont typeface="Courier New" panose="02070309020205020404" pitchFamily="49" charset="0"/>
              <a:buChar char="o"/>
            </a:pPr>
            <a:r>
              <a:rPr lang="en-IN" sz="3600" dirty="0" smtClean="0"/>
              <a:t>Variables/Constants</a:t>
            </a:r>
          </a:p>
          <a:p>
            <a:pPr marL="1779783" lvl="1" indent="-571500" algn="just">
              <a:buFont typeface="Courier New" panose="02070309020205020404" pitchFamily="49" charset="0"/>
              <a:buChar char="o"/>
            </a:pPr>
            <a:r>
              <a:rPr lang="en-IN" sz="3600" dirty="0" smtClean="0"/>
              <a:t>Types</a:t>
            </a:r>
            <a:endParaRPr lang="en-IN" sz="3600" dirty="0"/>
          </a:p>
          <a:p>
            <a:pPr marL="571500" indent="-571500" algn="just">
              <a:buFont typeface="Arial" panose="020B0604020202020204" pitchFamily="34" charset="0"/>
              <a:buChar char="•"/>
            </a:pPr>
            <a:r>
              <a:rPr lang="en-IN" sz="3600" dirty="0" smtClean="0"/>
              <a:t>Instructions: The data in the program needs to be operated upon using instructions, instructions tell the processor what needs to be done, in what order and any choices that would required to be made in the process, instructions generally fall under the following:</a:t>
            </a:r>
            <a:endParaRPr lang="en-IN" sz="3600" dirty="0"/>
          </a:p>
          <a:p>
            <a:pPr marL="1779783" lvl="1" indent="-571500" algn="just">
              <a:buFont typeface="Courier New" panose="02070309020205020404" pitchFamily="49" charset="0"/>
              <a:buChar char="o"/>
            </a:pPr>
            <a:r>
              <a:rPr lang="en-IN" sz="3600" dirty="0" smtClean="0"/>
              <a:t>Operators</a:t>
            </a:r>
          </a:p>
          <a:p>
            <a:pPr marL="1779783" lvl="1" indent="-571500" algn="just">
              <a:buFont typeface="Courier New" panose="02070309020205020404" pitchFamily="49" charset="0"/>
              <a:buChar char="o"/>
            </a:pPr>
            <a:r>
              <a:rPr lang="en-IN" sz="3600" dirty="0" smtClean="0"/>
              <a:t>Control Structures</a:t>
            </a:r>
          </a:p>
          <a:p>
            <a:pPr marL="1779783" lvl="1" indent="-571500" algn="just">
              <a:buFont typeface="Courier New" panose="02070309020205020404" pitchFamily="49" charset="0"/>
              <a:buChar char="o"/>
            </a:pPr>
            <a:r>
              <a:rPr lang="en-IN" sz="3600" dirty="0" smtClean="0"/>
              <a:t>Sub-routines</a:t>
            </a:r>
            <a:endParaRPr lang="en-IN" sz="3600" dirty="0"/>
          </a:p>
          <a:p>
            <a:pPr marL="571500" indent="-571500" algn="just">
              <a:buFont typeface="Arial" panose="020B0604020202020204" pitchFamily="34" charset="0"/>
              <a:buChar char="•"/>
            </a:pPr>
            <a:endParaRPr lang="en-IN" sz="3600" dirty="0"/>
          </a:p>
        </p:txBody>
      </p:sp>
    </p:spTree>
    <p:extLst>
      <p:ext uri="{BB962C8B-B14F-4D97-AF65-F5344CB8AC3E}">
        <p14:creationId xmlns:p14="http://schemas.microsoft.com/office/powerpoint/2010/main" val="147646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par>
                                <p:cTn id="21" presetID="31" presetClass="entr" presetSubtype="0" fill="hold" nodeType="withEffect">
                                  <p:stCondLst>
                                    <p:cond delay="15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33</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Data</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26710" y="1908244"/>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26710" y="2855786"/>
            <a:ext cx="19982220" cy="7294305"/>
          </a:xfrm>
          <a:prstGeom prst="rect">
            <a:avLst/>
          </a:prstGeom>
          <a:noFill/>
        </p:spPr>
        <p:txBody>
          <a:bodyPr wrap="square" rtlCol="0">
            <a:spAutoFit/>
          </a:bodyPr>
          <a:lstStyle/>
          <a:p>
            <a:pPr marL="571500" indent="-571500" algn="just">
              <a:buFont typeface="Arial" panose="020B0604020202020204" pitchFamily="34" charset="0"/>
              <a:buChar char="•"/>
            </a:pPr>
            <a:r>
              <a:rPr lang="en-IN" sz="3600" b="1" dirty="0" smtClean="0"/>
              <a:t>Variables:</a:t>
            </a:r>
            <a:r>
              <a:rPr lang="en-IN" sz="3600" dirty="0" smtClean="0"/>
              <a:t> Variables are named memory locations that can be used to store and manipulate data during program execution. In most cases programmers don’t need to be concerned about the actual memory locations that a variable points to and the low level manipulation is done by the language runtime.</a:t>
            </a:r>
          </a:p>
          <a:p>
            <a:pPr marL="571500" indent="-571500" algn="just">
              <a:buFont typeface="Arial" panose="020B0604020202020204" pitchFamily="34" charset="0"/>
              <a:buChar char="•"/>
            </a:pPr>
            <a:r>
              <a:rPr lang="en-IN" sz="3600" b="1" dirty="0" smtClean="0"/>
              <a:t>Constants:</a:t>
            </a:r>
            <a:r>
              <a:rPr lang="en-IN" sz="3600" dirty="0" smtClean="0"/>
              <a:t> Constants are also named memory locations like variables but they remain constant after they are defined and modifications are not allowed after they have been declared.</a:t>
            </a:r>
          </a:p>
          <a:p>
            <a:pPr marL="571500" indent="-571500" algn="just">
              <a:buFont typeface="Arial" panose="020B0604020202020204" pitchFamily="34" charset="0"/>
              <a:buChar char="•"/>
            </a:pPr>
            <a:r>
              <a:rPr lang="en-IN" sz="3600" b="1" dirty="0" smtClean="0"/>
              <a:t>Types:</a:t>
            </a:r>
            <a:r>
              <a:rPr lang="en-IN" sz="3600" dirty="0" smtClean="0"/>
              <a:t> Type or </a:t>
            </a:r>
            <a:r>
              <a:rPr lang="en-IN" sz="3600" b="1" dirty="0" smtClean="0"/>
              <a:t>Data Types</a:t>
            </a:r>
            <a:r>
              <a:rPr lang="en-IN" sz="3600" dirty="0" smtClean="0"/>
              <a:t> in a programming language define the kind of data that can be assigned to a named memory location i.e. Variable or Constant. Apart from being sophisticated constructs to write elegant programs the primary purpose of types is to have a mechanism to assess the memory requirements for variables or constants.</a:t>
            </a:r>
          </a:p>
          <a:p>
            <a:pPr algn="just"/>
            <a:r>
              <a:rPr lang="en-IN" sz="3600" b="1" dirty="0"/>
              <a:t>	</a:t>
            </a:r>
            <a:r>
              <a:rPr lang="en-IN" sz="3600" dirty="0" smtClean="0"/>
              <a:t>Most programming languages have two kind of </a:t>
            </a:r>
            <a:r>
              <a:rPr lang="en-IN" sz="3600" b="1" dirty="0" smtClean="0"/>
              <a:t>Data Types</a:t>
            </a:r>
            <a:r>
              <a:rPr lang="en-IN" sz="3600" dirty="0" smtClean="0"/>
              <a:t>:</a:t>
            </a:r>
          </a:p>
          <a:p>
            <a:pPr algn="just"/>
            <a:r>
              <a:rPr lang="en-IN" sz="3600" b="1" dirty="0"/>
              <a:t>	</a:t>
            </a:r>
            <a:r>
              <a:rPr lang="en-IN" sz="3600" b="1" dirty="0" smtClean="0"/>
              <a:t>Primitive Data Types:</a:t>
            </a:r>
          </a:p>
          <a:p>
            <a:pPr algn="just"/>
            <a:r>
              <a:rPr lang="en-IN" sz="3600" b="1" dirty="0"/>
              <a:t>	</a:t>
            </a:r>
            <a:r>
              <a:rPr lang="en-IN" sz="3600" b="1" dirty="0" smtClean="0"/>
              <a:t>Compound or User Defined Data Types:</a:t>
            </a:r>
          </a:p>
          <a:p>
            <a:pPr marL="571500" indent="-571500" algn="just">
              <a:buFont typeface="Arial" panose="020B0604020202020204" pitchFamily="34" charset="0"/>
              <a:buChar char="•"/>
            </a:pPr>
            <a:endParaRPr lang="en-US" sz="3600" dirty="0"/>
          </a:p>
        </p:txBody>
      </p:sp>
      <p:sp>
        <p:nvSpPr>
          <p:cNvPr id="6" name="8 Rombo"/>
          <p:cNvSpPr>
            <a:spLocks noChangeAspect="1"/>
          </p:cNvSpPr>
          <p:nvPr/>
        </p:nvSpPr>
        <p:spPr bwMode="auto">
          <a:xfrm>
            <a:off x="18168155" y="8215196"/>
            <a:ext cx="2880000" cy="2880000"/>
          </a:xfrm>
          <a:prstGeom prst="diamond">
            <a:avLst/>
          </a:prstGeom>
          <a:solidFill>
            <a:schemeClr val="bg1">
              <a:lumMod val="85000"/>
            </a:schemeClr>
          </a:solidFill>
          <a:ln>
            <a:noFill/>
          </a:ln>
          <a:effectLst>
            <a:outerShdw blurRad="990600" dist="127000" dir="5400000" algn="t" rotWithShape="0">
              <a:prstClr val="black">
                <a:alpha val="65000"/>
              </a:prstClr>
            </a:outerShdw>
          </a:effectLst>
          <a:scene3d>
            <a:camera prst="perspectiveRelaxedModerately" fov="0">
              <a:rot lat="18000000" lon="0" rev="0"/>
            </a:camera>
            <a:lightRig rig="harsh" dir="t">
              <a:rot lat="0" lon="0" rev="9600000"/>
            </a:lightRig>
          </a:scene3d>
          <a:sp3d extrusionH="1524000" prstMaterial="plastic">
            <a:extrusionClr>
              <a:schemeClr val="accent1"/>
            </a:extrusionClr>
          </a:sp3d>
          <a:extLst/>
        </p:spPr>
        <p:txBody>
          <a:bodyPr lIns="0" tIns="0" rIns="0" bIns="0" rtlCol="0" anchor="ctr"/>
          <a:lstStyle/>
          <a:p>
            <a:pPr algn="ctr"/>
            <a:r>
              <a:rPr lang="es-SV" sz="6000" dirty="0" smtClean="0"/>
              <a:t>Data</a:t>
            </a:r>
            <a:endParaRPr lang="es-SV" sz="6000" dirty="0"/>
          </a:p>
        </p:txBody>
      </p:sp>
      <p:sp>
        <p:nvSpPr>
          <p:cNvPr id="7" name="Textbox 1"/>
          <p:cNvSpPr/>
          <p:nvPr/>
        </p:nvSpPr>
        <p:spPr>
          <a:xfrm>
            <a:off x="17897963" y="10123188"/>
            <a:ext cx="1710192" cy="1064305"/>
          </a:xfrm>
          <a:prstGeom prst="rect">
            <a:avLst/>
          </a:prstGeom>
        </p:spPr>
        <p:txBody>
          <a:bodyPr wrap="square" lIns="90000" tIns="120860" rIns="90000" bIns="120860">
            <a:spAutoFit/>
            <a:scene3d>
              <a:camera prst="isometricLeftDown"/>
              <a:lightRig rig="threePt" dir="t"/>
            </a:scene3d>
          </a:bodyPr>
          <a:lstStyle/>
          <a:p>
            <a:pPr algn="ctr">
              <a:lnSpc>
                <a:spcPct val="125000"/>
              </a:lnSpc>
            </a:pPr>
            <a:r>
              <a:rPr lang="en-US"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Name</a:t>
            </a:r>
            <a:endParaRPr lang="en-US"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1"/>
          <p:cNvSpPr/>
          <p:nvPr/>
        </p:nvSpPr>
        <p:spPr>
          <a:xfrm>
            <a:off x="19488481" y="10020659"/>
            <a:ext cx="1710192" cy="1269361"/>
          </a:xfrm>
          <a:prstGeom prst="rect">
            <a:avLst/>
          </a:prstGeom>
        </p:spPr>
        <p:txBody>
          <a:bodyPr wrap="square" lIns="90000" tIns="120860" rIns="90000" bIns="120860">
            <a:spAutoFit/>
            <a:scene3d>
              <a:camera prst="isometricRightUp"/>
              <a:lightRig rig="threePt" dir="t"/>
            </a:scene3d>
          </a:bodyPr>
          <a:lstStyle/>
          <a:p>
            <a:pPr algn="ctr">
              <a:lnSpc>
                <a:spcPct val="125000"/>
              </a:lnSpc>
            </a:pPr>
            <a:r>
              <a:rPr lang="en-US" sz="60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Type</a:t>
            </a:r>
            <a:endParaRPr lang="en-US" sz="60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72562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5"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34</a:t>
            </a:fld>
            <a:endParaRPr lang="es-SV" dirty="0"/>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Instructions</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26710" y="1908244"/>
            <a:ext cx="8640959" cy="24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Forma libre 72"/>
          <p:cNvSpPr/>
          <p:nvPr/>
        </p:nvSpPr>
        <p:spPr>
          <a:xfrm>
            <a:off x="14263514" y="3867832"/>
            <a:ext cx="9411757" cy="4897421"/>
          </a:xfrm>
          <a:custGeom>
            <a:avLst/>
            <a:gdLst>
              <a:gd name="connsiteX0" fmla="*/ 3405325 w 9411757"/>
              <a:gd name="connsiteY0" fmla="*/ 0 h 4897421"/>
              <a:gd name="connsiteX1" fmla="*/ 4648171 w 9411757"/>
              <a:gd name="connsiteY1" fmla="*/ 709752 h 4897421"/>
              <a:gd name="connsiteX2" fmla="*/ 4652255 w 9411757"/>
              <a:gd name="connsiteY2" fmla="*/ 717885 h 4897421"/>
              <a:gd name="connsiteX3" fmla="*/ 4713680 w 9411757"/>
              <a:gd name="connsiteY3" fmla="*/ 690407 h 4897421"/>
              <a:gd name="connsiteX4" fmla="*/ 5185296 w 9411757"/>
              <a:gd name="connsiteY4" fmla="*/ 601989 h 4897421"/>
              <a:gd name="connsiteX5" fmla="*/ 6301698 w 9411757"/>
              <a:gd name="connsiteY5" fmla="*/ 1289165 h 4897421"/>
              <a:gd name="connsiteX6" fmla="*/ 6329693 w 9411757"/>
              <a:gd name="connsiteY6" fmla="*/ 1372911 h 4897421"/>
              <a:gd name="connsiteX7" fmla="*/ 6361938 w 9411757"/>
              <a:gd name="connsiteY7" fmla="*/ 1361587 h 4897421"/>
              <a:gd name="connsiteX8" fmla="*/ 6782252 w 9411757"/>
              <a:gd name="connsiteY8" fmla="*/ 1300615 h 4897421"/>
              <a:gd name="connsiteX9" fmla="*/ 8188396 w 9411757"/>
              <a:gd name="connsiteY9" fmla="*/ 2518147 h 4897421"/>
              <a:gd name="connsiteX10" fmla="*/ 8188948 w 9411757"/>
              <a:gd name="connsiteY10" fmla="*/ 2528647 h 4897421"/>
              <a:gd name="connsiteX11" fmla="*/ 8227371 w 9411757"/>
              <a:gd name="connsiteY11" fmla="*/ 2528647 h 4897421"/>
              <a:gd name="connsiteX12" fmla="*/ 9411757 w 9411757"/>
              <a:gd name="connsiteY12" fmla="*/ 3713034 h 4897421"/>
              <a:gd name="connsiteX13" fmla="*/ 8227371 w 9411757"/>
              <a:gd name="connsiteY13" fmla="*/ 4897421 h 4897421"/>
              <a:gd name="connsiteX14" fmla="*/ 1184387 w 9411757"/>
              <a:gd name="connsiteY14" fmla="*/ 4897421 h 4897421"/>
              <a:gd name="connsiteX15" fmla="*/ 0 w 9411757"/>
              <a:gd name="connsiteY15" fmla="*/ 3713034 h 4897421"/>
              <a:gd name="connsiteX16" fmla="*/ 522185 w 9411757"/>
              <a:gd name="connsiteY16" fmla="*/ 2730922 h 4897421"/>
              <a:gd name="connsiteX17" fmla="*/ 590447 w 9411757"/>
              <a:gd name="connsiteY17" fmla="*/ 2689452 h 4897421"/>
              <a:gd name="connsiteX18" fmla="*/ 602115 w 9411757"/>
              <a:gd name="connsiteY18" fmla="*/ 2616093 h 4897421"/>
              <a:gd name="connsiteX19" fmla="*/ 1986840 w 9411757"/>
              <a:gd name="connsiteY19" fmla="*/ 1533218 h 4897421"/>
              <a:gd name="connsiteX20" fmla="*/ 2005426 w 9411757"/>
              <a:gd name="connsiteY20" fmla="*/ 1534119 h 4897421"/>
              <a:gd name="connsiteX21" fmla="*/ 1999182 w 9411757"/>
              <a:gd name="connsiteY21" fmla="*/ 1494858 h 4897421"/>
              <a:gd name="connsiteX22" fmla="*/ 1991884 w 9411757"/>
              <a:gd name="connsiteY22" fmla="*/ 1356195 h 4897421"/>
              <a:gd name="connsiteX23" fmla="*/ 3405325 w 9411757"/>
              <a:gd name="connsiteY23" fmla="*/ 0 h 489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11757" h="4897421">
                <a:moveTo>
                  <a:pt x="3405325" y="0"/>
                </a:moveTo>
                <a:cubicBezTo>
                  <a:pt x="3942003" y="0"/>
                  <a:pt x="4408820" y="286992"/>
                  <a:pt x="4648171" y="709752"/>
                </a:cubicBezTo>
                <a:lnTo>
                  <a:pt x="4652255" y="717885"/>
                </a:lnTo>
                <a:lnTo>
                  <a:pt x="4713680" y="690407"/>
                </a:lnTo>
                <a:cubicBezTo>
                  <a:pt x="4858636" y="633473"/>
                  <a:pt x="5018006" y="601989"/>
                  <a:pt x="5185296" y="601989"/>
                </a:cubicBezTo>
                <a:cubicBezTo>
                  <a:pt x="5687164" y="601989"/>
                  <a:pt x="6117765" y="885341"/>
                  <a:pt x="6301698" y="1289165"/>
                </a:cubicBezTo>
                <a:lnTo>
                  <a:pt x="6329693" y="1372911"/>
                </a:lnTo>
                <a:lnTo>
                  <a:pt x="6361938" y="1361587"/>
                </a:lnTo>
                <a:cubicBezTo>
                  <a:pt x="6494715" y="1321962"/>
                  <a:pt x="6635885" y="1300615"/>
                  <a:pt x="6782252" y="1300615"/>
                </a:cubicBezTo>
                <a:cubicBezTo>
                  <a:pt x="7514085" y="1300615"/>
                  <a:pt x="8116013" y="1834278"/>
                  <a:pt x="8188396" y="2518147"/>
                </a:cubicBezTo>
                <a:lnTo>
                  <a:pt x="8188948" y="2528647"/>
                </a:lnTo>
                <a:lnTo>
                  <a:pt x="8227371" y="2528647"/>
                </a:lnTo>
                <a:cubicBezTo>
                  <a:pt x="8881489" y="2528647"/>
                  <a:pt x="9411757" y="3058915"/>
                  <a:pt x="9411757" y="3713034"/>
                </a:cubicBezTo>
                <a:cubicBezTo>
                  <a:pt x="9411757" y="4367153"/>
                  <a:pt x="8881489" y="4897421"/>
                  <a:pt x="8227371" y="4897421"/>
                </a:cubicBezTo>
                <a:lnTo>
                  <a:pt x="1184387" y="4897421"/>
                </a:lnTo>
                <a:cubicBezTo>
                  <a:pt x="530268" y="4897421"/>
                  <a:pt x="0" y="4367153"/>
                  <a:pt x="0" y="3713034"/>
                </a:cubicBezTo>
                <a:cubicBezTo>
                  <a:pt x="0" y="3304210"/>
                  <a:pt x="207136" y="2943765"/>
                  <a:pt x="522185" y="2730922"/>
                </a:cubicBezTo>
                <a:lnTo>
                  <a:pt x="590447" y="2689452"/>
                </a:lnTo>
                <a:lnTo>
                  <a:pt x="602115" y="2616093"/>
                </a:lnTo>
                <a:cubicBezTo>
                  <a:pt x="733913" y="1998097"/>
                  <a:pt x="1303796" y="1533218"/>
                  <a:pt x="1986840" y="1533218"/>
                </a:cubicBezTo>
                <a:lnTo>
                  <a:pt x="2005426" y="1534119"/>
                </a:lnTo>
                <a:lnTo>
                  <a:pt x="1999182" y="1494858"/>
                </a:lnTo>
                <a:cubicBezTo>
                  <a:pt x="1994356" y="1449267"/>
                  <a:pt x="1991884" y="1403008"/>
                  <a:pt x="1991884" y="1356195"/>
                </a:cubicBezTo>
                <a:cubicBezTo>
                  <a:pt x="1991884" y="607189"/>
                  <a:pt x="2624703" y="0"/>
                  <a:pt x="3405325" y="0"/>
                </a:cubicBez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 name="Freeform 15411"/>
          <p:cNvSpPr>
            <a:spLocks noEditPoints="1"/>
          </p:cNvSpPr>
          <p:nvPr/>
        </p:nvSpPr>
        <p:spPr bwMode="auto">
          <a:xfrm>
            <a:off x="20490712" y="7404811"/>
            <a:ext cx="409741" cy="389410"/>
          </a:xfrm>
          <a:custGeom>
            <a:avLst/>
            <a:gdLst>
              <a:gd name="T0" fmla="*/ 244 w 490"/>
              <a:gd name="T1" fmla="*/ 152 h 490"/>
              <a:gd name="T2" fmla="*/ 209 w 490"/>
              <a:gd name="T3" fmla="*/ 159 h 490"/>
              <a:gd name="T4" fmla="*/ 179 w 490"/>
              <a:gd name="T5" fmla="*/ 179 h 490"/>
              <a:gd name="T6" fmla="*/ 159 w 490"/>
              <a:gd name="T7" fmla="*/ 209 h 490"/>
              <a:gd name="T8" fmla="*/ 152 w 490"/>
              <a:gd name="T9" fmla="*/ 246 h 490"/>
              <a:gd name="T10" fmla="*/ 159 w 490"/>
              <a:gd name="T11" fmla="*/ 281 h 490"/>
              <a:gd name="T12" fmla="*/ 179 w 490"/>
              <a:gd name="T13" fmla="*/ 311 h 490"/>
              <a:gd name="T14" fmla="*/ 209 w 490"/>
              <a:gd name="T15" fmla="*/ 331 h 490"/>
              <a:gd name="T16" fmla="*/ 244 w 490"/>
              <a:gd name="T17" fmla="*/ 338 h 490"/>
              <a:gd name="T18" fmla="*/ 281 w 490"/>
              <a:gd name="T19" fmla="*/ 331 h 490"/>
              <a:gd name="T20" fmla="*/ 311 w 490"/>
              <a:gd name="T21" fmla="*/ 311 h 490"/>
              <a:gd name="T22" fmla="*/ 330 w 490"/>
              <a:gd name="T23" fmla="*/ 281 h 490"/>
              <a:gd name="T24" fmla="*/ 338 w 490"/>
              <a:gd name="T25" fmla="*/ 246 h 490"/>
              <a:gd name="T26" fmla="*/ 330 w 490"/>
              <a:gd name="T27" fmla="*/ 209 h 490"/>
              <a:gd name="T28" fmla="*/ 311 w 490"/>
              <a:gd name="T29" fmla="*/ 179 h 490"/>
              <a:gd name="T30" fmla="*/ 281 w 490"/>
              <a:gd name="T31" fmla="*/ 159 h 490"/>
              <a:gd name="T32" fmla="*/ 244 w 490"/>
              <a:gd name="T33" fmla="*/ 152 h 490"/>
              <a:gd name="T34" fmla="*/ 244 w 490"/>
              <a:gd name="T35" fmla="*/ 0 h 490"/>
              <a:gd name="T36" fmla="*/ 286 w 490"/>
              <a:gd name="T37" fmla="*/ 5 h 490"/>
              <a:gd name="T38" fmla="*/ 313 w 490"/>
              <a:gd name="T39" fmla="*/ 82 h 490"/>
              <a:gd name="T40" fmla="*/ 388 w 490"/>
              <a:gd name="T41" fmla="*/ 47 h 490"/>
              <a:gd name="T42" fmla="*/ 417 w 490"/>
              <a:gd name="T43" fmla="*/ 72 h 490"/>
              <a:gd name="T44" fmla="*/ 442 w 490"/>
              <a:gd name="T45" fmla="*/ 102 h 490"/>
              <a:gd name="T46" fmla="*/ 408 w 490"/>
              <a:gd name="T47" fmla="*/ 176 h 490"/>
              <a:gd name="T48" fmla="*/ 485 w 490"/>
              <a:gd name="T49" fmla="*/ 204 h 490"/>
              <a:gd name="T50" fmla="*/ 490 w 490"/>
              <a:gd name="T51" fmla="*/ 246 h 490"/>
              <a:gd name="T52" fmla="*/ 485 w 490"/>
              <a:gd name="T53" fmla="*/ 286 h 490"/>
              <a:gd name="T54" fmla="*/ 408 w 490"/>
              <a:gd name="T55" fmla="*/ 313 h 490"/>
              <a:gd name="T56" fmla="*/ 442 w 490"/>
              <a:gd name="T57" fmla="*/ 388 h 490"/>
              <a:gd name="T58" fmla="*/ 417 w 490"/>
              <a:gd name="T59" fmla="*/ 418 h 490"/>
              <a:gd name="T60" fmla="*/ 388 w 490"/>
              <a:gd name="T61" fmla="*/ 443 h 490"/>
              <a:gd name="T62" fmla="*/ 313 w 490"/>
              <a:gd name="T63" fmla="*/ 408 h 490"/>
              <a:gd name="T64" fmla="*/ 286 w 490"/>
              <a:gd name="T65" fmla="*/ 485 h 490"/>
              <a:gd name="T66" fmla="*/ 244 w 490"/>
              <a:gd name="T67" fmla="*/ 490 h 490"/>
              <a:gd name="T68" fmla="*/ 204 w 490"/>
              <a:gd name="T69" fmla="*/ 485 h 490"/>
              <a:gd name="T70" fmla="*/ 176 w 490"/>
              <a:gd name="T71" fmla="*/ 408 h 490"/>
              <a:gd name="T72" fmla="*/ 102 w 490"/>
              <a:gd name="T73" fmla="*/ 443 h 490"/>
              <a:gd name="T74" fmla="*/ 72 w 490"/>
              <a:gd name="T75" fmla="*/ 418 h 490"/>
              <a:gd name="T76" fmla="*/ 45 w 490"/>
              <a:gd name="T77" fmla="*/ 388 h 490"/>
              <a:gd name="T78" fmla="*/ 82 w 490"/>
              <a:gd name="T79" fmla="*/ 313 h 490"/>
              <a:gd name="T80" fmla="*/ 2 w 490"/>
              <a:gd name="T81" fmla="*/ 286 h 490"/>
              <a:gd name="T82" fmla="*/ 0 w 490"/>
              <a:gd name="T83" fmla="*/ 246 h 490"/>
              <a:gd name="T84" fmla="*/ 2 w 490"/>
              <a:gd name="T85" fmla="*/ 204 h 490"/>
              <a:gd name="T86" fmla="*/ 82 w 490"/>
              <a:gd name="T87" fmla="*/ 176 h 490"/>
              <a:gd name="T88" fmla="*/ 45 w 490"/>
              <a:gd name="T89" fmla="*/ 102 h 490"/>
              <a:gd name="T90" fmla="*/ 72 w 490"/>
              <a:gd name="T91" fmla="*/ 72 h 490"/>
              <a:gd name="T92" fmla="*/ 102 w 490"/>
              <a:gd name="T93" fmla="*/ 47 h 490"/>
              <a:gd name="T94" fmla="*/ 176 w 490"/>
              <a:gd name="T95" fmla="*/ 82 h 490"/>
              <a:gd name="T96" fmla="*/ 204 w 490"/>
              <a:gd name="T97" fmla="*/ 5 h 490"/>
              <a:gd name="T98" fmla="*/ 244 w 490"/>
              <a:gd name="T99"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 h="490">
                <a:moveTo>
                  <a:pt x="244" y="152"/>
                </a:moveTo>
                <a:lnTo>
                  <a:pt x="209" y="159"/>
                </a:lnTo>
                <a:lnTo>
                  <a:pt x="179" y="179"/>
                </a:lnTo>
                <a:lnTo>
                  <a:pt x="159" y="209"/>
                </a:lnTo>
                <a:lnTo>
                  <a:pt x="152" y="246"/>
                </a:lnTo>
                <a:lnTo>
                  <a:pt x="159" y="281"/>
                </a:lnTo>
                <a:lnTo>
                  <a:pt x="179" y="311"/>
                </a:lnTo>
                <a:lnTo>
                  <a:pt x="209" y="331"/>
                </a:lnTo>
                <a:lnTo>
                  <a:pt x="244" y="338"/>
                </a:lnTo>
                <a:lnTo>
                  <a:pt x="281" y="331"/>
                </a:lnTo>
                <a:lnTo>
                  <a:pt x="311" y="311"/>
                </a:lnTo>
                <a:lnTo>
                  <a:pt x="330" y="281"/>
                </a:lnTo>
                <a:lnTo>
                  <a:pt x="338" y="246"/>
                </a:lnTo>
                <a:lnTo>
                  <a:pt x="330" y="209"/>
                </a:lnTo>
                <a:lnTo>
                  <a:pt x="311" y="179"/>
                </a:lnTo>
                <a:lnTo>
                  <a:pt x="281" y="159"/>
                </a:lnTo>
                <a:lnTo>
                  <a:pt x="244" y="152"/>
                </a:lnTo>
                <a:close/>
                <a:moveTo>
                  <a:pt x="244" y="0"/>
                </a:moveTo>
                <a:lnTo>
                  <a:pt x="286" y="5"/>
                </a:lnTo>
                <a:lnTo>
                  <a:pt x="313" y="82"/>
                </a:lnTo>
                <a:lnTo>
                  <a:pt x="388" y="47"/>
                </a:lnTo>
                <a:lnTo>
                  <a:pt x="417" y="72"/>
                </a:lnTo>
                <a:lnTo>
                  <a:pt x="442" y="102"/>
                </a:lnTo>
                <a:lnTo>
                  <a:pt x="408" y="176"/>
                </a:lnTo>
                <a:lnTo>
                  <a:pt x="485" y="204"/>
                </a:lnTo>
                <a:lnTo>
                  <a:pt x="490" y="246"/>
                </a:lnTo>
                <a:lnTo>
                  <a:pt x="485" y="286"/>
                </a:lnTo>
                <a:lnTo>
                  <a:pt x="408" y="313"/>
                </a:lnTo>
                <a:lnTo>
                  <a:pt x="442" y="388"/>
                </a:lnTo>
                <a:lnTo>
                  <a:pt x="417" y="418"/>
                </a:lnTo>
                <a:lnTo>
                  <a:pt x="388" y="443"/>
                </a:lnTo>
                <a:lnTo>
                  <a:pt x="313" y="408"/>
                </a:lnTo>
                <a:lnTo>
                  <a:pt x="286" y="485"/>
                </a:lnTo>
                <a:lnTo>
                  <a:pt x="244" y="490"/>
                </a:lnTo>
                <a:lnTo>
                  <a:pt x="204" y="485"/>
                </a:lnTo>
                <a:lnTo>
                  <a:pt x="176" y="408"/>
                </a:lnTo>
                <a:lnTo>
                  <a:pt x="102" y="443"/>
                </a:lnTo>
                <a:lnTo>
                  <a:pt x="72" y="418"/>
                </a:lnTo>
                <a:lnTo>
                  <a:pt x="45" y="388"/>
                </a:lnTo>
                <a:lnTo>
                  <a:pt x="82" y="313"/>
                </a:lnTo>
                <a:lnTo>
                  <a:pt x="2" y="286"/>
                </a:lnTo>
                <a:lnTo>
                  <a:pt x="0" y="246"/>
                </a:lnTo>
                <a:lnTo>
                  <a:pt x="2" y="204"/>
                </a:lnTo>
                <a:lnTo>
                  <a:pt x="82" y="176"/>
                </a:lnTo>
                <a:lnTo>
                  <a:pt x="45" y="102"/>
                </a:lnTo>
                <a:lnTo>
                  <a:pt x="72" y="72"/>
                </a:lnTo>
                <a:lnTo>
                  <a:pt x="102" y="47"/>
                </a:lnTo>
                <a:lnTo>
                  <a:pt x="176" y="82"/>
                </a:lnTo>
                <a:lnTo>
                  <a:pt x="204" y="5"/>
                </a:lnTo>
                <a:lnTo>
                  <a:pt x="244"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7" name="Freeform 15412"/>
          <p:cNvSpPr>
            <a:spLocks noChangeAspect="1" noEditPoints="1"/>
          </p:cNvSpPr>
          <p:nvPr/>
        </p:nvSpPr>
        <p:spPr bwMode="auto">
          <a:xfrm>
            <a:off x="19564409" y="6248052"/>
            <a:ext cx="475194" cy="475170"/>
          </a:xfrm>
          <a:custGeom>
            <a:avLst/>
            <a:gdLst>
              <a:gd name="T0" fmla="*/ 298 w 597"/>
              <a:gd name="T1" fmla="*/ 184 h 597"/>
              <a:gd name="T2" fmla="*/ 261 w 597"/>
              <a:gd name="T3" fmla="*/ 192 h 597"/>
              <a:gd name="T4" fmla="*/ 231 w 597"/>
              <a:gd name="T5" fmla="*/ 206 h 597"/>
              <a:gd name="T6" fmla="*/ 206 w 597"/>
              <a:gd name="T7" fmla="*/ 231 h 597"/>
              <a:gd name="T8" fmla="*/ 189 w 597"/>
              <a:gd name="T9" fmla="*/ 264 h 597"/>
              <a:gd name="T10" fmla="*/ 184 w 597"/>
              <a:gd name="T11" fmla="*/ 298 h 597"/>
              <a:gd name="T12" fmla="*/ 189 w 597"/>
              <a:gd name="T13" fmla="*/ 336 h 597"/>
              <a:gd name="T14" fmla="*/ 206 w 597"/>
              <a:gd name="T15" fmla="*/ 366 h 597"/>
              <a:gd name="T16" fmla="*/ 231 w 597"/>
              <a:gd name="T17" fmla="*/ 390 h 597"/>
              <a:gd name="T18" fmla="*/ 261 w 597"/>
              <a:gd name="T19" fmla="*/ 408 h 597"/>
              <a:gd name="T20" fmla="*/ 298 w 597"/>
              <a:gd name="T21" fmla="*/ 413 h 597"/>
              <a:gd name="T22" fmla="*/ 333 w 597"/>
              <a:gd name="T23" fmla="*/ 408 h 597"/>
              <a:gd name="T24" fmla="*/ 365 w 597"/>
              <a:gd name="T25" fmla="*/ 390 h 597"/>
              <a:gd name="T26" fmla="*/ 390 w 597"/>
              <a:gd name="T27" fmla="*/ 366 h 597"/>
              <a:gd name="T28" fmla="*/ 405 w 597"/>
              <a:gd name="T29" fmla="*/ 336 h 597"/>
              <a:gd name="T30" fmla="*/ 413 w 597"/>
              <a:gd name="T31" fmla="*/ 298 h 597"/>
              <a:gd name="T32" fmla="*/ 405 w 597"/>
              <a:gd name="T33" fmla="*/ 264 h 597"/>
              <a:gd name="T34" fmla="*/ 390 w 597"/>
              <a:gd name="T35" fmla="*/ 231 h 597"/>
              <a:gd name="T36" fmla="*/ 365 w 597"/>
              <a:gd name="T37" fmla="*/ 206 h 597"/>
              <a:gd name="T38" fmla="*/ 333 w 597"/>
              <a:gd name="T39" fmla="*/ 192 h 597"/>
              <a:gd name="T40" fmla="*/ 298 w 597"/>
              <a:gd name="T41" fmla="*/ 184 h 597"/>
              <a:gd name="T42" fmla="*/ 298 w 597"/>
              <a:gd name="T43" fmla="*/ 0 h 597"/>
              <a:gd name="T44" fmla="*/ 345 w 597"/>
              <a:gd name="T45" fmla="*/ 5 h 597"/>
              <a:gd name="T46" fmla="*/ 380 w 597"/>
              <a:gd name="T47" fmla="*/ 100 h 597"/>
              <a:gd name="T48" fmla="*/ 470 w 597"/>
              <a:gd name="T49" fmla="*/ 57 h 597"/>
              <a:gd name="T50" fmla="*/ 507 w 597"/>
              <a:gd name="T51" fmla="*/ 90 h 597"/>
              <a:gd name="T52" fmla="*/ 539 w 597"/>
              <a:gd name="T53" fmla="*/ 127 h 597"/>
              <a:gd name="T54" fmla="*/ 497 w 597"/>
              <a:gd name="T55" fmla="*/ 216 h 597"/>
              <a:gd name="T56" fmla="*/ 592 w 597"/>
              <a:gd name="T57" fmla="*/ 249 h 597"/>
              <a:gd name="T58" fmla="*/ 597 w 597"/>
              <a:gd name="T59" fmla="*/ 298 h 597"/>
              <a:gd name="T60" fmla="*/ 592 w 597"/>
              <a:gd name="T61" fmla="*/ 348 h 597"/>
              <a:gd name="T62" fmla="*/ 497 w 597"/>
              <a:gd name="T63" fmla="*/ 381 h 597"/>
              <a:gd name="T64" fmla="*/ 539 w 597"/>
              <a:gd name="T65" fmla="*/ 473 h 597"/>
              <a:gd name="T66" fmla="*/ 507 w 597"/>
              <a:gd name="T67" fmla="*/ 510 h 597"/>
              <a:gd name="T68" fmla="*/ 470 w 597"/>
              <a:gd name="T69" fmla="*/ 540 h 597"/>
              <a:gd name="T70" fmla="*/ 380 w 597"/>
              <a:gd name="T71" fmla="*/ 497 h 597"/>
              <a:gd name="T72" fmla="*/ 345 w 597"/>
              <a:gd name="T73" fmla="*/ 592 h 597"/>
              <a:gd name="T74" fmla="*/ 298 w 597"/>
              <a:gd name="T75" fmla="*/ 597 h 597"/>
              <a:gd name="T76" fmla="*/ 249 w 597"/>
              <a:gd name="T77" fmla="*/ 592 h 597"/>
              <a:gd name="T78" fmla="*/ 216 w 597"/>
              <a:gd name="T79" fmla="*/ 497 h 597"/>
              <a:gd name="T80" fmla="*/ 124 w 597"/>
              <a:gd name="T81" fmla="*/ 540 h 597"/>
              <a:gd name="T82" fmla="*/ 87 w 597"/>
              <a:gd name="T83" fmla="*/ 510 h 597"/>
              <a:gd name="T84" fmla="*/ 57 w 597"/>
              <a:gd name="T85" fmla="*/ 473 h 597"/>
              <a:gd name="T86" fmla="*/ 99 w 597"/>
              <a:gd name="T87" fmla="*/ 381 h 597"/>
              <a:gd name="T88" fmla="*/ 5 w 597"/>
              <a:gd name="T89" fmla="*/ 348 h 597"/>
              <a:gd name="T90" fmla="*/ 0 w 597"/>
              <a:gd name="T91" fmla="*/ 298 h 597"/>
              <a:gd name="T92" fmla="*/ 5 w 597"/>
              <a:gd name="T93" fmla="*/ 249 h 597"/>
              <a:gd name="T94" fmla="*/ 99 w 597"/>
              <a:gd name="T95" fmla="*/ 216 h 597"/>
              <a:gd name="T96" fmla="*/ 57 w 597"/>
              <a:gd name="T97" fmla="*/ 127 h 597"/>
              <a:gd name="T98" fmla="*/ 87 w 597"/>
              <a:gd name="T99" fmla="*/ 90 h 597"/>
              <a:gd name="T100" fmla="*/ 124 w 597"/>
              <a:gd name="T101" fmla="*/ 57 h 597"/>
              <a:gd name="T102" fmla="*/ 216 w 597"/>
              <a:gd name="T103" fmla="*/ 100 h 597"/>
              <a:gd name="T104" fmla="*/ 249 w 597"/>
              <a:gd name="T105" fmla="*/ 5 h 597"/>
              <a:gd name="T106" fmla="*/ 298 w 597"/>
              <a:gd name="T10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7" h="597">
                <a:moveTo>
                  <a:pt x="298" y="184"/>
                </a:moveTo>
                <a:lnTo>
                  <a:pt x="261" y="192"/>
                </a:lnTo>
                <a:lnTo>
                  <a:pt x="231" y="206"/>
                </a:lnTo>
                <a:lnTo>
                  <a:pt x="206" y="231"/>
                </a:lnTo>
                <a:lnTo>
                  <a:pt x="189" y="264"/>
                </a:lnTo>
                <a:lnTo>
                  <a:pt x="184" y="298"/>
                </a:lnTo>
                <a:lnTo>
                  <a:pt x="189" y="336"/>
                </a:lnTo>
                <a:lnTo>
                  <a:pt x="206" y="366"/>
                </a:lnTo>
                <a:lnTo>
                  <a:pt x="231" y="390"/>
                </a:lnTo>
                <a:lnTo>
                  <a:pt x="261" y="408"/>
                </a:lnTo>
                <a:lnTo>
                  <a:pt x="298" y="413"/>
                </a:lnTo>
                <a:lnTo>
                  <a:pt x="333" y="408"/>
                </a:lnTo>
                <a:lnTo>
                  <a:pt x="365" y="390"/>
                </a:lnTo>
                <a:lnTo>
                  <a:pt x="390" y="366"/>
                </a:lnTo>
                <a:lnTo>
                  <a:pt x="405" y="336"/>
                </a:lnTo>
                <a:lnTo>
                  <a:pt x="413" y="298"/>
                </a:lnTo>
                <a:lnTo>
                  <a:pt x="405" y="264"/>
                </a:lnTo>
                <a:lnTo>
                  <a:pt x="390" y="231"/>
                </a:lnTo>
                <a:lnTo>
                  <a:pt x="365" y="206"/>
                </a:lnTo>
                <a:lnTo>
                  <a:pt x="333" y="192"/>
                </a:lnTo>
                <a:lnTo>
                  <a:pt x="298" y="184"/>
                </a:lnTo>
                <a:close/>
                <a:moveTo>
                  <a:pt x="298" y="0"/>
                </a:moveTo>
                <a:lnTo>
                  <a:pt x="345" y="5"/>
                </a:lnTo>
                <a:lnTo>
                  <a:pt x="380" y="100"/>
                </a:lnTo>
                <a:lnTo>
                  <a:pt x="470" y="57"/>
                </a:lnTo>
                <a:lnTo>
                  <a:pt x="507" y="90"/>
                </a:lnTo>
                <a:lnTo>
                  <a:pt x="539" y="127"/>
                </a:lnTo>
                <a:lnTo>
                  <a:pt x="497" y="216"/>
                </a:lnTo>
                <a:lnTo>
                  <a:pt x="592" y="249"/>
                </a:lnTo>
                <a:lnTo>
                  <a:pt x="597" y="298"/>
                </a:lnTo>
                <a:lnTo>
                  <a:pt x="592" y="348"/>
                </a:lnTo>
                <a:lnTo>
                  <a:pt x="497" y="381"/>
                </a:lnTo>
                <a:lnTo>
                  <a:pt x="539" y="473"/>
                </a:lnTo>
                <a:lnTo>
                  <a:pt x="507" y="510"/>
                </a:lnTo>
                <a:lnTo>
                  <a:pt x="470" y="540"/>
                </a:lnTo>
                <a:lnTo>
                  <a:pt x="380" y="497"/>
                </a:lnTo>
                <a:lnTo>
                  <a:pt x="345" y="592"/>
                </a:lnTo>
                <a:lnTo>
                  <a:pt x="298" y="597"/>
                </a:lnTo>
                <a:lnTo>
                  <a:pt x="249" y="592"/>
                </a:lnTo>
                <a:lnTo>
                  <a:pt x="216" y="497"/>
                </a:lnTo>
                <a:lnTo>
                  <a:pt x="124" y="540"/>
                </a:lnTo>
                <a:lnTo>
                  <a:pt x="87" y="510"/>
                </a:lnTo>
                <a:lnTo>
                  <a:pt x="57" y="473"/>
                </a:lnTo>
                <a:lnTo>
                  <a:pt x="99" y="381"/>
                </a:lnTo>
                <a:lnTo>
                  <a:pt x="5" y="348"/>
                </a:lnTo>
                <a:lnTo>
                  <a:pt x="0" y="298"/>
                </a:lnTo>
                <a:lnTo>
                  <a:pt x="5" y="249"/>
                </a:lnTo>
                <a:lnTo>
                  <a:pt x="99" y="216"/>
                </a:lnTo>
                <a:lnTo>
                  <a:pt x="57" y="127"/>
                </a:lnTo>
                <a:lnTo>
                  <a:pt x="87" y="90"/>
                </a:lnTo>
                <a:lnTo>
                  <a:pt x="124" y="57"/>
                </a:lnTo>
                <a:lnTo>
                  <a:pt x="216" y="100"/>
                </a:lnTo>
                <a:lnTo>
                  <a:pt x="249" y="5"/>
                </a:lnTo>
                <a:lnTo>
                  <a:pt x="298"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8" name="Freeform 15416"/>
          <p:cNvSpPr>
            <a:spLocks noEditPoints="1"/>
          </p:cNvSpPr>
          <p:nvPr/>
        </p:nvSpPr>
        <p:spPr bwMode="auto">
          <a:xfrm>
            <a:off x="18274707" y="5760238"/>
            <a:ext cx="526434" cy="526408"/>
          </a:xfrm>
          <a:custGeom>
            <a:avLst/>
            <a:gdLst>
              <a:gd name="T0" fmla="*/ 186 w 375"/>
              <a:gd name="T1" fmla="*/ 114 h 375"/>
              <a:gd name="T2" fmla="*/ 159 w 375"/>
              <a:gd name="T3" fmla="*/ 119 h 375"/>
              <a:gd name="T4" fmla="*/ 136 w 375"/>
              <a:gd name="T5" fmla="*/ 137 h 375"/>
              <a:gd name="T6" fmla="*/ 121 w 375"/>
              <a:gd name="T7" fmla="*/ 159 h 375"/>
              <a:gd name="T8" fmla="*/ 114 w 375"/>
              <a:gd name="T9" fmla="*/ 186 h 375"/>
              <a:gd name="T10" fmla="*/ 121 w 375"/>
              <a:gd name="T11" fmla="*/ 214 h 375"/>
              <a:gd name="T12" fmla="*/ 136 w 375"/>
              <a:gd name="T13" fmla="*/ 236 h 375"/>
              <a:gd name="T14" fmla="*/ 159 w 375"/>
              <a:gd name="T15" fmla="*/ 253 h 375"/>
              <a:gd name="T16" fmla="*/ 186 w 375"/>
              <a:gd name="T17" fmla="*/ 258 h 375"/>
              <a:gd name="T18" fmla="*/ 216 w 375"/>
              <a:gd name="T19" fmla="*/ 253 h 375"/>
              <a:gd name="T20" fmla="*/ 238 w 375"/>
              <a:gd name="T21" fmla="*/ 236 h 375"/>
              <a:gd name="T22" fmla="*/ 253 w 375"/>
              <a:gd name="T23" fmla="*/ 214 h 375"/>
              <a:gd name="T24" fmla="*/ 258 w 375"/>
              <a:gd name="T25" fmla="*/ 186 h 375"/>
              <a:gd name="T26" fmla="*/ 253 w 375"/>
              <a:gd name="T27" fmla="*/ 159 h 375"/>
              <a:gd name="T28" fmla="*/ 238 w 375"/>
              <a:gd name="T29" fmla="*/ 137 h 375"/>
              <a:gd name="T30" fmla="*/ 216 w 375"/>
              <a:gd name="T31" fmla="*/ 119 h 375"/>
              <a:gd name="T32" fmla="*/ 186 w 375"/>
              <a:gd name="T33" fmla="*/ 114 h 375"/>
              <a:gd name="T34" fmla="*/ 186 w 375"/>
              <a:gd name="T35" fmla="*/ 0 h 375"/>
              <a:gd name="T36" fmla="*/ 203 w 375"/>
              <a:gd name="T37" fmla="*/ 0 h 375"/>
              <a:gd name="T38" fmla="*/ 218 w 375"/>
              <a:gd name="T39" fmla="*/ 2 h 375"/>
              <a:gd name="T40" fmla="*/ 238 w 375"/>
              <a:gd name="T41" fmla="*/ 62 h 375"/>
              <a:gd name="T42" fmla="*/ 295 w 375"/>
              <a:gd name="T43" fmla="*/ 35 h 375"/>
              <a:gd name="T44" fmla="*/ 320 w 375"/>
              <a:gd name="T45" fmla="*/ 54 h 375"/>
              <a:gd name="T46" fmla="*/ 340 w 375"/>
              <a:gd name="T47" fmla="*/ 77 h 375"/>
              <a:gd name="T48" fmla="*/ 313 w 375"/>
              <a:gd name="T49" fmla="*/ 134 h 375"/>
              <a:gd name="T50" fmla="*/ 372 w 375"/>
              <a:gd name="T51" fmla="*/ 156 h 375"/>
              <a:gd name="T52" fmla="*/ 372 w 375"/>
              <a:gd name="T53" fmla="*/ 171 h 375"/>
              <a:gd name="T54" fmla="*/ 375 w 375"/>
              <a:gd name="T55" fmla="*/ 186 h 375"/>
              <a:gd name="T56" fmla="*/ 372 w 375"/>
              <a:gd name="T57" fmla="*/ 201 h 375"/>
              <a:gd name="T58" fmla="*/ 372 w 375"/>
              <a:gd name="T59" fmla="*/ 216 h 375"/>
              <a:gd name="T60" fmla="*/ 313 w 375"/>
              <a:gd name="T61" fmla="*/ 238 h 375"/>
              <a:gd name="T62" fmla="*/ 340 w 375"/>
              <a:gd name="T63" fmla="*/ 296 h 375"/>
              <a:gd name="T64" fmla="*/ 320 w 375"/>
              <a:gd name="T65" fmla="*/ 318 h 375"/>
              <a:gd name="T66" fmla="*/ 295 w 375"/>
              <a:gd name="T67" fmla="*/ 338 h 375"/>
              <a:gd name="T68" fmla="*/ 238 w 375"/>
              <a:gd name="T69" fmla="*/ 311 h 375"/>
              <a:gd name="T70" fmla="*/ 218 w 375"/>
              <a:gd name="T71" fmla="*/ 370 h 375"/>
              <a:gd name="T72" fmla="*/ 203 w 375"/>
              <a:gd name="T73" fmla="*/ 373 h 375"/>
              <a:gd name="T74" fmla="*/ 186 w 375"/>
              <a:gd name="T75" fmla="*/ 375 h 375"/>
              <a:gd name="T76" fmla="*/ 171 w 375"/>
              <a:gd name="T77" fmla="*/ 373 h 375"/>
              <a:gd name="T78" fmla="*/ 156 w 375"/>
              <a:gd name="T79" fmla="*/ 370 h 375"/>
              <a:gd name="T80" fmla="*/ 134 w 375"/>
              <a:gd name="T81" fmla="*/ 311 h 375"/>
              <a:gd name="T82" fmla="*/ 77 w 375"/>
              <a:gd name="T83" fmla="*/ 338 h 375"/>
              <a:gd name="T84" fmla="*/ 54 w 375"/>
              <a:gd name="T85" fmla="*/ 318 h 375"/>
              <a:gd name="T86" fmla="*/ 34 w 375"/>
              <a:gd name="T87" fmla="*/ 296 h 375"/>
              <a:gd name="T88" fmla="*/ 62 w 375"/>
              <a:gd name="T89" fmla="*/ 238 h 375"/>
              <a:gd name="T90" fmla="*/ 2 w 375"/>
              <a:gd name="T91" fmla="*/ 216 h 375"/>
              <a:gd name="T92" fmla="*/ 0 w 375"/>
              <a:gd name="T93" fmla="*/ 201 h 375"/>
              <a:gd name="T94" fmla="*/ 0 w 375"/>
              <a:gd name="T95" fmla="*/ 186 h 375"/>
              <a:gd name="T96" fmla="*/ 0 w 375"/>
              <a:gd name="T97" fmla="*/ 171 h 375"/>
              <a:gd name="T98" fmla="*/ 2 w 375"/>
              <a:gd name="T99" fmla="*/ 156 h 375"/>
              <a:gd name="T100" fmla="*/ 62 w 375"/>
              <a:gd name="T101" fmla="*/ 134 h 375"/>
              <a:gd name="T102" fmla="*/ 34 w 375"/>
              <a:gd name="T103" fmla="*/ 77 h 375"/>
              <a:gd name="T104" fmla="*/ 54 w 375"/>
              <a:gd name="T105" fmla="*/ 54 h 375"/>
              <a:gd name="T106" fmla="*/ 77 w 375"/>
              <a:gd name="T107" fmla="*/ 35 h 375"/>
              <a:gd name="T108" fmla="*/ 134 w 375"/>
              <a:gd name="T109" fmla="*/ 62 h 375"/>
              <a:gd name="T110" fmla="*/ 156 w 375"/>
              <a:gd name="T111" fmla="*/ 2 h 375"/>
              <a:gd name="T112" fmla="*/ 171 w 375"/>
              <a:gd name="T113" fmla="*/ 0 h 375"/>
              <a:gd name="T114" fmla="*/ 186 w 375"/>
              <a:gd name="T11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375">
                <a:moveTo>
                  <a:pt x="186" y="114"/>
                </a:moveTo>
                <a:lnTo>
                  <a:pt x="159" y="119"/>
                </a:lnTo>
                <a:lnTo>
                  <a:pt x="136" y="137"/>
                </a:lnTo>
                <a:lnTo>
                  <a:pt x="121" y="159"/>
                </a:lnTo>
                <a:lnTo>
                  <a:pt x="114" y="186"/>
                </a:lnTo>
                <a:lnTo>
                  <a:pt x="121" y="214"/>
                </a:lnTo>
                <a:lnTo>
                  <a:pt x="136" y="236"/>
                </a:lnTo>
                <a:lnTo>
                  <a:pt x="159" y="253"/>
                </a:lnTo>
                <a:lnTo>
                  <a:pt x="186" y="258"/>
                </a:lnTo>
                <a:lnTo>
                  <a:pt x="216" y="253"/>
                </a:lnTo>
                <a:lnTo>
                  <a:pt x="238" y="236"/>
                </a:lnTo>
                <a:lnTo>
                  <a:pt x="253" y="214"/>
                </a:lnTo>
                <a:lnTo>
                  <a:pt x="258" y="186"/>
                </a:lnTo>
                <a:lnTo>
                  <a:pt x="253" y="159"/>
                </a:lnTo>
                <a:lnTo>
                  <a:pt x="238" y="137"/>
                </a:lnTo>
                <a:lnTo>
                  <a:pt x="216" y="119"/>
                </a:lnTo>
                <a:lnTo>
                  <a:pt x="186" y="114"/>
                </a:lnTo>
                <a:close/>
                <a:moveTo>
                  <a:pt x="186" y="0"/>
                </a:moveTo>
                <a:lnTo>
                  <a:pt x="203" y="0"/>
                </a:lnTo>
                <a:lnTo>
                  <a:pt x="218" y="2"/>
                </a:lnTo>
                <a:lnTo>
                  <a:pt x="238" y="62"/>
                </a:lnTo>
                <a:lnTo>
                  <a:pt x="295" y="35"/>
                </a:lnTo>
                <a:lnTo>
                  <a:pt x="320" y="54"/>
                </a:lnTo>
                <a:lnTo>
                  <a:pt x="340" y="77"/>
                </a:lnTo>
                <a:lnTo>
                  <a:pt x="313" y="134"/>
                </a:lnTo>
                <a:lnTo>
                  <a:pt x="372" y="156"/>
                </a:lnTo>
                <a:lnTo>
                  <a:pt x="372" y="171"/>
                </a:lnTo>
                <a:lnTo>
                  <a:pt x="375" y="186"/>
                </a:lnTo>
                <a:lnTo>
                  <a:pt x="372" y="201"/>
                </a:lnTo>
                <a:lnTo>
                  <a:pt x="372" y="216"/>
                </a:lnTo>
                <a:lnTo>
                  <a:pt x="313" y="238"/>
                </a:lnTo>
                <a:lnTo>
                  <a:pt x="340" y="296"/>
                </a:lnTo>
                <a:lnTo>
                  <a:pt x="320" y="318"/>
                </a:lnTo>
                <a:lnTo>
                  <a:pt x="295" y="338"/>
                </a:lnTo>
                <a:lnTo>
                  <a:pt x="238" y="311"/>
                </a:lnTo>
                <a:lnTo>
                  <a:pt x="218" y="370"/>
                </a:lnTo>
                <a:lnTo>
                  <a:pt x="203" y="373"/>
                </a:lnTo>
                <a:lnTo>
                  <a:pt x="186" y="375"/>
                </a:lnTo>
                <a:lnTo>
                  <a:pt x="171" y="373"/>
                </a:lnTo>
                <a:lnTo>
                  <a:pt x="156" y="370"/>
                </a:lnTo>
                <a:lnTo>
                  <a:pt x="134" y="311"/>
                </a:lnTo>
                <a:lnTo>
                  <a:pt x="77" y="338"/>
                </a:lnTo>
                <a:lnTo>
                  <a:pt x="54" y="318"/>
                </a:lnTo>
                <a:lnTo>
                  <a:pt x="34" y="296"/>
                </a:lnTo>
                <a:lnTo>
                  <a:pt x="62" y="238"/>
                </a:lnTo>
                <a:lnTo>
                  <a:pt x="2" y="216"/>
                </a:lnTo>
                <a:lnTo>
                  <a:pt x="0" y="201"/>
                </a:lnTo>
                <a:lnTo>
                  <a:pt x="0" y="186"/>
                </a:lnTo>
                <a:lnTo>
                  <a:pt x="0" y="171"/>
                </a:lnTo>
                <a:lnTo>
                  <a:pt x="2" y="156"/>
                </a:lnTo>
                <a:lnTo>
                  <a:pt x="62" y="134"/>
                </a:lnTo>
                <a:lnTo>
                  <a:pt x="34" y="77"/>
                </a:lnTo>
                <a:lnTo>
                  <a:pt x="54" y="54"/>
                </a:lnTo>
                <a:lnTo>
                  <a:pt x="77" y="35"/>
                </a:lnTo>
                <a:lnTo>
                  <a:pt x="134" y="62"/>
                </a:lnTo>
                <a:lnTo>
                  <a:pt x="156" y="2"/>
                </a:lnTo>
                <a:lnTo>
                  <a:pt x="171" y="0"/>
                </a:lnTo>
                <a:lnTo>
                  <a:pt x="186"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9" name="Freeform 15419"/>
          <p:cNvSpPr>
            <a:spLocks noEditPoints="1"/>
          </p:cNvSpPr>
          <p:nvPr/>
        </p:nvSpPr>
        <p:spPr bwMode="auto">
          <a:xfrm>
            <a:off x="15446746" y="8114381"/>
            <a:ext cx="450627" cy="447796"/>
          </a:xfrm>
          <a:custGeom>
            <a:avLst/>
            <a:gdLst>
              <a:gd name="T0" fmla="*/ 159 w 321"/>
              <a:gd name="T1" fmla="*/ 97 h 319"/>
              <a:gd name="T2" fmla="*/ 137 w 321"/>
              <a:gd name="T3" fmla="*/ 102 h 319"/>
              <a:gd name="T4" fmla="*/ 117 w 321"/>
              <a:gd name="T5" fmla="*/ 115 h 319"/>
              <a:gd name="T6" fmla="*/ 105 w 321"/>
              <a:gd name="T7" fmla="*/ 135 h 319"/>
              <a:gd name="T8" fmla="*/ 100 w 321"/>
              <a:gd name="T9" fmla="*/ 160 h 319"/>
              <a:gd name="T10" fmla="*/ 105 w 321"/>
              <a:gd name="T11" fmla="*/ 182 h 319"/>
              <a:gd name="T12" fmla="*/ 117 w 321"/>
              <a:gd name="T13" fmla="*/ 202 h 319"/>
              <a:gd name="T14" fmla="*/ 137 w 321"/>
              <a:gd name="T15" fmla="*/ 214 h 319"/>
              <a:gd name="T16" fmla="*/ 159 w 321"/>
              <a:gd name="T17" fmla="*/ 219 h 319"/>
              <a:gd name="T18" fmla="*/ 184 w 321"/>
              <a:gd name="T19" fmla="*/ 214 h 319"/>
              <a:gd name="T20" fmla="*/ 204 w 321"/>
              <a:gd name="T21" fmla="*/ 202 h 319"/>
              <a:gd name="T22" fmla="*/ 216 w 321"/>
              <a:gd name="T23" fmla="*/ 182 h 319"/>
              <a:gd name="T24" fmla="*/ 221 w 321"/>
              <a:gd name="T25" fmla="*/ 160 h 319"/>
              <a:gd name="T26" fmla="*/ 216 w 321"/>
              <a:gd name="T27" fmla="*/ 135 h 319"/>
              <a:gd name="T28" fmla="*/ 204 w 321"/>
              <a:gd name="T29" fmla="*/ 115 h 319"/>
              <a:gd name="T30" fmla="*/ 184 w 321"/>
              <a:gd name="T31" fmla="*/ 102 h 319"/>
              <a:gd name="T32" fmla="*/ 159 w 321"/>
              <a:gd name="T33" fmla="*/ 97 h 319"/>
              <a:gd name="T34" fmla="*/ 159 w 321"/>
              <a:gd name="T35" fmla="*/ 0 h 319"/>
              <a:gd name="T36" fmla="*/ 174 w 321"/>
              <a:gd name="T37" fmla="*/ 0 h 319"/>
              <a:gd name="T38" fmla="*/ 187 w 321"/>
              <a:gd name="T39" fmla="*/ 3 h 319"/>
              <a:gd name="T40" fmla="*/ 204 w 321"/>
              <a:gd name="T41" fmla="*/ 53 h 319"/>
              <a:gd name="T42" fmla="*/ 254 w 321"/>
              <a:gd name="T43" fmla="*/ 30 h 319"/>
              <a:gd name="T44" fmla="*/ 266 w 321"/>
              <a:gd name="T45" fmla="*/ 40 h 319"/>
              <a:gd name="T46" fmla="*/ 279 w 321"/>
              <a:gd name="T47" fmla="*/ 53 h 319"/>
              <a:gd name="T48" fmla="*/ 291 w 321"/>
              <a:gd name="T49" fmla="*/ 68 h 319"/>
              <a:gd name="T50" fmla="*/ 266 w 321"/>
              <a:gd name="T51" fmla="*/ 115 h 319"/>
              <a:gd name="T52" fmla="*/ 318 w 321"/>
              <a:gd name="T53" fmla="*/ 132 h 319"/>
              <a:gd name="T54" fmla="*/ 318 w 321"/>
              <a:gd name="T55" fmla="*/ 145 h 319"/>
              <a:gd name="T56" fmla="*/ 321 w 321"/>
              <a:gd name="T57" fmla="*/ 160 h 319"/>
              <a:gd name="T58" fmla="*/ 318 w 321"/>
              <a:gd name="T59" fmla="*/ 172 h 319"/>
              <a:gd name="T60" fmla="*/ 318 w 321"/>
              <a:gd name="T61" fmla="*/ 184 h 319"/>
              <a:gd name="T62" fmla="*/ 266 w 321"/>
              <a:gd name="T63" fmla="*/ 204 h 319"/>
              <a:gd name="T64" fmla="*/ 291 w 321"/>
              <a:gd name="T65" fmla="*/ 252 h 319"/>
              <a:gd name="T66" fmla="*/ 279 w 321"/>
              <a:gd name="T67" fmla="*/ 266 h 319"/>
              <a:gd name="T68" fmla="*/ 266 w 321"/>
              <a:gd name="T69" fmla="*/ 279 h 319"/>
              <a:gd name="T70" fmla="*/ 254 w 321"/>
              <a:gd name="T71" fmla="*/ 289 h 319"/>
              <a:gd name="T72" fmla="*/ 204 w 321"/>
              <a:gd name="T73" fmla="*/ 266 h 319"/>
              <a:gd name="T74" fmla="*/ 187 w 321"/>
              <a:gd name="T75" fmla="*/ 316 h 319"/>
              <a:gd name="T76" fmla="*/ 174 w 321"/>
              <a:gd name="T77" fmla="*/ 319 h 319"/>
              <a:gd name="T78" fmla="*/ 159 w 321"/>
              <a:gd name="T79" fmla="*/ 319 h 319"/>
              <a:gd name="T80" fmla="*/ 147 w 321"/>
              <a:gd name="T81" fmla="*/ 319 h 319"/>
              <a:gd name="T82" fmla="*/ 134 w 321"/>
              <a:gd name="T83" fmla="*/ 316 h 319"/>
              <a:gd name="T84" fmla="*/ 117 w 321"/>
              <a:gd name="T85" fmla="*/ 266 h 319"/>
              <a:gd name="T86" fmla="*/ 67 w 321"/>
              <a:gd name="T87" fmla="*/ 289 h 319"/>
              <a:gd name="T88" fmla="*/ 55 w 321"/>
              <a:gd name="T89" fmla="*/ 279 h 319"/>
              <a:gd name="T90" fmla="*/ 42 w 321"/>
              <a:gd name="T91" fmla="*/ 266 h 319"/>
              <a:gd name="T92" fmla="*/ 30 w 321"/>
              <a:gd name="T93" fmla="*/ 252 h 319"/>
              <a:gd name="T94" fmla="*/ 55 w 321"/>
              <a:gd name="T95" fmla="*/ 204 h 319"/>
              <a:gd name="T96" fmla="*/ 3 w 321"/>
              <a:gd name="T97" fmla="*/ 184 h 319"/>
              <a:gd name="T98" fmla="*/ 3 w 321"/>
              <a:gd name="T99" fmla="*/ 172 h 319"/>
              <a:gd name="T100" fmla="*/ 0 w 321"/>
              <a:gd name="T101" fmla="*/ 160 h 319"/>
              <a:gd name="T102" fmla="*/ 3 w 321"/>
              <a:gd name="T103" fmla="*/ 145 h 319"/>
              <a:gd name="T104" fmla="*/ 3 w 321"/>
              <a:gd name="T105" fmla="*/ 132 h 319"/>
              <a:gd name="T106" fmla="*/ 55 w 321"/>
              <a:gd name="T107" fmla="*/ 115 h 319"/>
              <a:gd name="T108" fmla="*/ 30 w 321"/>
              <a:gd name="T109" fmla="*/ 68 h 319"/>
              <a:gd name="T110" fmla="*/ 42 w 321"/>
              <a:gd name="T111" fmla="*/ 53 h 319"/>
              <a:gd name="T112" fmla="*/ 55 w 321"/>
              <a:gd name="T113" fmla="*/ 40 h 319"/>
              <a:gd name="T114" fmla="*/ 67 w 321"/>
              <a:gd name="T115" fmla="*/ 30 h 319"/>
              <a:gd name="T116" fmla="*/ 117 w 321"/>
              <a:gd name="T117" fmla="*/ 53 h 319"/>
              <a:gd name="T118" fmla="*/ 134 w 321"/>
              <a:gd name="T119" fmla="*/ 3 h 319"/>
              <a:gd name="T120" fmla="*/ 147 w 321"/>
              <a:gd name="T121" fmla="*/ 0 h 319"/>
              <a:gd name="T122" fmla="*/ 159 w 321"/>
              <a:gd name="T123"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19">
                <a:moveTo>
                  <a:pt x="159" y="97"/>
                </a:moveTo>
                <a:lnTo>
                  <a:pt x="137" y="102"/>
                </a:lnTo>
                <a:lnTo>
                  <a:pt x="117" y="115"/>
                </a:lnTo>
                <a:lnTo>
                  <a:pt x="105" y="135"/>
                </a:lnTo>
                <a:lnTo>
                  <a:pt x="100" y="160"/>
                </a:lnTo>
                <a:lnTo>
                  <a:pt x="105" y="182"/>
                </a:lnTo>
                <a:lnTo>
                  <a:pt x="117" y="202"/>
                </a:lnTo>
                <a:lnTo>
                  <a:pt x="137" y="214"/>
                </a:lnTo>
                <a:lnTo>
                  <a:pt x="159" y="219"/>
                </a:lnTo>
                <a:lnTo>
                  <a:pt x="184" y="214"/>
                </a:lnTo>
                <a:lnTo>
                  <a:pt x="204" y="202"/>
                </a:lnTo>
                <a:lnTo>
                  <a:pt x="216" y="182"/>
                </a:lnTo>
                <a:lnTo>
                  <a:pt x="221" y="160"/>
                </a:lnTo>
                <a:lnTo>
                  <a:pt x="216" y="135"/>
                </a:lnTo>
                <a:lnTo>
                  <a:pt x="204" y="115"/>
                </a:lnTo>
                <a:lnTo>
                  <a:pt x="184" y="102"/>
                </a:lnTo>
                <a:lnTo>
                  <a:pt x="159" y="97"/>
                </a:lnTo>
                <a:close/>
                <a:moveTo>
                  <a:pt x="159" y="0"/>
                </a:moveTo>
                <a:lnTo>
                  <a:pt x="174" y="0"/>
                </a:lnTo>
                <a:lnTo>
                  <a:pt x="187" y="3"/>
                </a:lnTo>
                <a:lnTo>
                  <a:pt x="204" y="53"/>
                </a:lnTo>
                <a:lnTo>
                  <a:pt x="254" y="30"/>
                </a:lnTo>
                <a:lnTo>
                  <a:pt x="266" y="40"/>
                </a:lnTo>
                <a:lnTo>
                  <a:pt x="279" y="53"/>
                </a:lnTo>
                <a:lnTo>
                  <a:pt x="291" y="68"/>
                </a:lnTo>
                <a:lnTo>
                  <a:pt x="266" y="115"/>
                </a:lnTo>
                <a:lnTo>
                  <a:pt x="318" y="132"/>
                </a:lnTo>
                <a:lnTo>
                  <a:pt x="318" y="145"/>
                </a:lnTo>
                <a:lnTo>
                  <a:pt x="321" y="160"/>
                </a:lnTo>
                <a:lnTo>
                  <a:pt x="318" y="172"/>
                </a:lnTo>
                <a:lnTo>
                  <a:pt x="318" y="184"/>
                </a:lnTo>
                <a:lnTo>
                  <a:pt x="266" y="204"/>
                </a:lnTo>
                <a:lnTo>
                  <a:pt x="291" y="252"/>
                </a:lnTo>
                <a:lnTo>
                  <a:pt x="279" y="266"/>
                </a:lnTo>
                <a:lnTo>
                  <a:pt x="266" y="279"/>
                </a:lnTo>
                <a:lnTo>
                  <a:pt x="254" y="289"/>
                </a:lnTo>
                <a:lnTo>
                  <a:pt x="204" y="266"/>
                </a:lnTo>
                <a:lnTo>
                  <a:pt x="187" y="316"/>
                </a:lnTo>
                <a:lnTo>
                  <a:pt x="174" y="319"/>
                </a:lnTo>
                <a:lnTo>
                  <a:pt x="159" y="319"/>
                </a:lnTo>
                <a:lnTo>
                  <a:pt x="147" y="319"/>
                </a:lnTo>
                <a:lnTo>
                  <a:pt x="134" y="316"/>
                </a:lnTo>
                <a:lnTo>
                  <a:pt x="117" y="266"/>
                </a:lnTo>
                <a:lnTo>
                  <a:pt x="67" y="289"/>
                </a:lnTo>
                <a:lnTo>
                  <a:pt x="55" y="279"/>
                </a:lnTo>
                <a:lnTo>
                  <a:pt x="42" y="266"/>
                </a:lnTo>
                <a:lnTo>
                  <a:pt x="30" y="252"/>
                </a:lnTo>
                <a:lnTo>
                  <a:pt x="55" y="204"/>
                </a:lnTo>
                <a:lnTo>
                  <a:pt x="3" y="184"/>
                </a:lnTo>
                <a:lnTo>
                  <a:pt x="3" y="172"/>
                </a:lnTo>
                <a:lnTo>
                  <a:pt x="0" y="160"/>
                </a:lnTo>
                <a:lnTo>
                  <a:pt x="3" y="145"/>
                </a:lnTo>
                <a:lnTo>
                  <a:pt x="3" y="132"/>
                </a:lnTo>
                <a:lnTo>
                  <a:pt x="55" y="115"/>
                </a:lnTo>
                <a:lnTo>
                  <a:pt x="30" y="68"/>
                </a:lnTo>
                <a:lnTo>
                  <a:pt x="42" y="53"/>
                </a:lnTo>
                <a:lnTo>
                  <a:pt x="55" y="40"/>
                </a:lnTo>
                <a:lnTo>
                  <a:pt x="67" y="30"/>
                </a:lnTo>
                <a:lnTo>
                  <a:pt x="117" y="53"/>
                </a:lnTo>
                <a:lnTo>
                  <a:pt x="134" y="3"/>
                </a:lnTo>
                <a:lnTo>
                  <a:pt x="147" y="0"/>
                </a:lnTo>
                <a:lnTo>
                  <a:pt x="159"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0" name="Freeform 15423"/>
          <p:cNvSpPr>
            <a:spLocks noEditPoints="1"/>
          </p:cNvSpPr>
          <p:nvPr/>
        </p:nvSpPr>
        <p:spPr bwMode="auto">
          <a:xfrm>
            <a:off x="20097067" y="5340473"/>
            <a:ext cx="2100300" cy="2064291"/>
          </a:xfrm>
          <a:custGeom>
            <a:avLst/>
            <a:gdLst>
              <a:gd name="T0" fmla="*/ 860 w 1685"/>
              <a:gd name="T1" fmla="*/ 1012 h 1681"/>
              <a:gd name="T2" fmla="*/ 1016 w 1685"/>
              <a:gd name="T3" fmla="*/ 1256 h 1681"/>
              <a:gd name="T4" fmla="*/ 949 w 1685"/>
              <a:gd name="T5" fmla="*/ 975 h 1681"/>
              <a:gd name="T6" fmla="*/ 599 w 1685"/>
              <a:gd name="T7" fmla="*/ 1218 h 1681"/>
              <a:gd name="T8" fmla="*/ 823 w 1685"/>
              <a:gd name="T9" fmla="*/ 1290 h 1681"/>
              <a:gd name="T10" fmla="*/ 733 w 1685"/>
              <a:gd name="T11" fmla="*/ 975 h 1681"/>
              <a:gd name="T12" fmla="*/ 977 w 1685"/>
              <a:gd name="T13" fmla="*/ 947 h 1681"/>
              <a:gd name="T14" fmla="*/ 1258 w 1685"/>
              <a:gd name="T15" fmla="*/ 1014 h 1681"/>
              <a:gd name="T16" fmla="*/ 1012 w 1685"/>
              <a:gd name="T17" fmla="*/ 858 h 1681"/>
              <a:gd name="T18" fmla="*/ 427 w 1685"/>
              <a:gd name="T19" fmla="*/ 1014 h 1681"/>
              <a:gd name="T20" fmla="*/ 708 w 1685"/>
              <a:gd name="T21" fmla="*/ 947 h 1681"/>
              <a:gd name="T22" fmla="*/ 393 w 1685"/>
              <a:gd name="T23" fmla="*/ 858 h 1681"/>
              <a:gd name="T24" fmla="*/ 780 w 1685"/>
              <a:gd name="T25" fmla="*/ 778 h 1681"/>
              <a:gd name="T26" fmla="*/ 760 w 1685"/>
              <a:gd name="T27" fmla="*/ 875 h 1681"/>
              <a:gd name="T28" fmla="*/ 843 w 1685"/>
              <a:gd name="T29" fmla="*/ 930 h 1681"/>
              <a:gd name="T30" fmla="*/ 922 w 1685"/>
              <a:gd name="T31" fmla="*/ 875 h 1681"/>
              <a:gd name="T32" fmla="*/ 905 w 1685"/>
              <a:gd name="T33" fmla="*/ 778 h 1681"/>
              <a:gd name="T34" fmla="*/ 1173 w 1685"/>
              <a:gd name="T35" fmla="*/ 535 h 1681"/>
              <a:gd name="T36" fmla="*/ 1012 w 1685"/>
              <a:gd name="T37" fmla="*/ 820 h 1681"/>
              <a:gd name="T38" fmla="*/ 1255 w 1685"/>
              <a:gd name="T39" fmla="*/ 666 h 1681"/>
              <a:gd name="T40" fmla="*/ 512 w 1685"/>
              <a:gd name="T41" fmla="*/ 535 h 1681"/>
              <a:gd name="T42" fmla="*/ 403 w 1685"/>
              <a:gd name="T43" fmla="*/ 741 h 1681"/>
              <a:gd name="T44" fmla="*/ 686 w 1685"/>
              <a:gd name="T45" fmla="*/ 773 h 1681"/>
              <a:gd name="T46" fmla="*/ 860 w 1685"/>
              <a:gd name="T47" fmla="*/ 393 h 1681"/>
              <a:gd name="T48" fmla="*/ 947 w 1685"/>
              <a:gd name="T49" fmla="*/ 706 h 1681"/>
              <a:gd name="T50" fmla="*/ 1016 w 1685"/>
              <a:gd name="T51" fmla="*/ 425 h 1681"/>
              <a:gd name="T52" fmla="*/ 823 w 1685"/>
              <a:gd name="T53" fmla="*/ 393 h 1681"/>
              <a:gd name="T54" fmla="*/ 599 w 1685"/>
              <a:gd name="T55" fmla="*/ 462 h 1681"/>
              <a:gd name="T56" fmla="*/ 778 w 1685"/>
              <a:gd name="T57" fmla="*/ 684 h 1681"/>
              <a:gd name="T58" fmla="*/ 910 w 1685"/>
              <a:gd name="T59" fmla="*/ 0 h 1681"/>
              <a:gd name="T60" fmla="*/ 1111 w 1685"/>
              <a:gd name="T61" fmla="*/ 249 h 1681"/>
              <a:gd name="T62" fmla="*/ 1429 w 1685"/>
              <a:gd name="T63" fmla="*/ 236 h 1681"/>
              <a:gd name="T64" fmla="*/ 1593 w 1685"/>
              <a:gd name="T65" fmla="*/ 457 h 1681"/>
              <a:gd name="T66" fmla="*/ 1675 w 1685"/>
              <a:gd name="T67" fmla="*/ 721 h 1681"/>
              <a:gd name="T68" fmla="*/ 1680 w 1685"/>
              <a:gd name="T69" fmla="*/ 922 h 1681"/>
              <a:gd name="T70" fmla="*/ 1611 w 1685"/>
              <a:gd name="T71" fmla="*/ 1189 h 1681"/>
              <a:gd name="T72" fmla="*/ 1456 w 1685"/>
              <a:gd name="T73" fmla="*/ 1417 h 1681"/>
              <a:gd name="T74" fmla="*/ 1138 w 1685"/>
              <a:gd name="T75" fmla="*/ 1422 h 1681"/>
              <a:gd name="T76" fmla="*/ 949 w 1685"/>
              <a:gd name="T77" fmla="*/ 1678 h 1681"/>
              <a:gd name="T78" fmla="*/ 674 w 1685"/>
              <a:gd name="T79" fmla="*/ 1668 h 1681"/>
              <a:gd name="T80" fmla="*/ 418 w 1685"/>
              <a:gd name="T81" fmla="*/ 1569 h 1681"/>
              <a:gd name="T82" fmla="*/ 343 w 1685"/>
              <a:gd name="T83" fmla="*/ 1258 h 1681"/>
              <a:gd name="T84" fmla="*/ 52 w 1685"/>
              <a:gd name="T85" fmla="*/ 1131 h 1681"/>
              <a:gd name="T86" fmla="*/ 2 w 1685"/>
              <a:gd name="T87" fmla="*/ 903 h 1681"/>
              <a:gd name="T88" fmla="*/ 204 w 1685"/>
              <a:gd name="T89" fmla="*/ 711 h 1681"/>
              <a:gd name="T90" fmla="*/ 122 w 1685"/>
              <a:gd name="T91" fmla="*/ 403 h 1681"/>
              <a:gd name="T92" fmla="*/ 301 w 1685"/>
              <a:gd name="T93" fmla="*/ 194 h 1681"/>
              <a:gd name="T94" fmla="*/ 539 w 1685"/>
              <a:gd name="T95" fmla="*/ 55 h 1681"/>
              <a:gd name="T96" fmla="*/ 828 w 1685"/>
              <a:gd name="T97" fmla="*/ 191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5" h="1681">
                <a:moveTo>
                  <a:pt x="949" y="975"/>
                </a:moveTo>
                <a:lnTo>
                  <a:pt x="910" y="1000"/>
                </a:lnTo>
                <a:lnTo>
                  <a:pt x="860" y="1012"/>
                </a:lnTo>
                <a:lnTo>
                  <a:pt x="860" y="1290"/>
                </a:lnTo>
                <a:lnTo>
                  <a:pt x="942" y="1281"/>
                </a:lnTo>
                <a:lnTo>
                  <a:pt x="1016" y="1256"/>
                </a:lnTo>
                <a:lnTo>
                  <a:pt x="1086" y="1218"/>
                </a:lnTo>
                <a:lnTo>
                  <a:pt x="1148" y="1171"/>
                </a:lnTo>
                <a:lnTo>
                  <a:pt x="949" y="975"/>
                </a:lnTo>
                <a:close/>
                <a:moveTo>
                  <a:pt x="733" y="975"/>
                </a:moveTo>
                <a:lnTo>
                  <a:pt x="537" y="1171"/>
                </a:lnTo>
                <a:lnTo>
                  <a:pt x="599" y="1218"/>
                </a:lnTo>
                <a:lnTo>
                  <a:pt x="666" y="1256"/>
                </a:lnTo>
                <a:lnTo>
                  <a:pt x="743" y="1281"/>
                </a:lnTo>
                <a:lnTo>
                  <a:pt x="823" y="1290"/>
                </a:lnTo>
                <a:lnTo>
                  <a:pt x="823" y="1012"/>
                </a:lnTo>
                <a:lnTo>
                  <a:pt x="775" y="1000"/>
                </a:lnTo>
                <a:lnTo>
                  <a:pt x="733" y="975"/>
                </a:lnTo>
                <a:close/>
                <a:moveTo>
                  <a:pt x="1012" y="858"/>
                </a:moveTo>
                <a:lnTo>
                  <a:pt x="999" y="905"/>
                </a:lnTo>
                <a:lnTo>
                  <a:pt x="977" y="947"/>
                </a:lnTo>
                <a:lnTo>
                  <a:pt x="1173" y="1144"/>
                </a:lnTo>
                <a:lnTo>
                  <a:pt x="1220" y="1084"/>
                </a:lnTo>
                <a:lnTo>
                  <a:pt x="1258" y="1014"/>
                </a:lnTo>
                <a:lnTo>
                  <a:pt x="1280" y="940"/>
                </a:lnTo>
                <a:lnTo>
                  <a:pt x="1292" y="858"/>
                </a:lnTo>
                <a:lnTo>
                  <a:pt x="1012" y="858"/>
                </a:lnTo>
                <a:close/>
                <a:moveTo>
                  <a:pt x="393" y="858"/>
                </a:moveTo>
                <a:lnTo>
                  <a:pt x="403" y="940"/>
                </a:lnTo>
                <a:lnTo>
                  <a:pt x="427" y="1014"/>
                </a:lnTo>
                <a:lnTo>
                  <a:pt x="462" y="1084"/>
                </a:lnTo>
                <a:lnTo>
                  <a:pt x="509" y="1144"/>
                </a:lnTo>
                <a:lnTo>
                  <a:pt x="708" y="947"/>
                </a:lnTo>
                <a:lnTo>
                  <a:pt x="683" y="905"/>
                </a:lnTo>
                <a:lnTo>
                  <a:pt x="671" y="858"/>
                </a:lnTo>
                <a:lnTo>
                  <a:pt x="393" y="858"/>
                </a:lnTo>
                <a:close/>
                <a:moveTo>
                  <a:pt x="843" y="753"/>
                </a:moveTo>
                <a:lnTo>
                  <a:pt x="808" y="761"/>
                </a:lnTo>
                <a:lnTo>
                  <a:pt x="780" y="778"/>
                </a:lnTo>
                <a:lnTo>
                  <a:pt x="760" y="808"/>
                </a:lnTo>
                <a:lnTo>
                  <a:pt x="756" y="840"/>
                </a:lnTo>
                <a:lnTo>
                  <a:pt x="760" y="875"/>
                </a:lnTo>
                <a:lnTo>
                  <a:pt x="780" y="903"/>
                </a:lnTo>
                <a:lnTo>
                  <a:pt x="808" y="922"/>
                </a:lnTo>
                <a:lnTo>
                  <a:pt x="843" y="930"/>
                </a:lnTo>
                <a:lnTo>
                  <a:pt x="877" y="922"/>
                </a:lnTo>
                <a:lnTo>
                  <a:pt x="905" y="903"/>
                </a:lnTo>
                <a:lnTo>
                  <a:pt x="922" y="875"/>
                </a:lnTo>
                <a:lnTo>
                  <a:pt x="930" y="840"/>
                </a:lnTo>
                <a:lnTo>
                  <a:pt x="922" y="808"/>
                </a:lnTo>
                <a:lnTo>
                  <a:pt x="905" y="778"/>
                </a:lnTo>
                <a:lnTo>
                  <a:pt x="877" y="761"/>
                </a:lnTo>
                <a:lnTo>
                  <a:pt x="843" y="753"/>
                </a:lnTo>
                <a:close/>
                <a:moveTo>
                  <a:pt x="1173" y="535"/>
                </a:moveTo>
                <a:lnTo>
                  <a:pt x="974" y="733"/>
                </a:lnTo>
                <a:lnTo>
                  <a:pt x="999" y="773"/>
                </a:lnTo>
                <a:lnTo>
                  <a:pt x="1012" y="820"/>
                </a:lnTo>
                <a:lnTo>
                  <a:pt x="1292" y="820"/>
                </a:lnTo>
                <a:lnTo>
                  <a:pt x="1280" y="741"/>
                </a:lnTo>
                <a:lnTo>
                  <a:pt x="1255" y="666"/>
                </a:lnTo>
                <a:lnTo>
                  <a:pt x="1220" y="597"/>
                </a:lnTo>
                <a:lnTo>
                  <a:pt x="1173" y="535"/>
                </a:lnTo>
                <a:close/>
                <a:moveTo>
                  <a:pt x="512" y="535"/>
                </a:moveTo>
                <a:lnTo>
                  <a:pt x="465" y="597"/>
                </a:lnTo>
                <a:lnTo>
                  <a:pt x="427" y="666"/>
                </a:lnTo>
                <a:lnTo>
                  <a:pt x="403" y="741"/>
                </a:lnTo>
                <a:lnTo>
                  <a:pt x="393" y="820"/>
                </a:lnTo>
                <a:lnTo>
                  <a:pt x="674" y="820"/>
                </a:lnTo>
                <a:lnTo>
                  <a:pt x="686" y="773"/>
                </a:lnTo>
                <a:lnTo>
                  <a:pt x="711" y="733"/>
                </a:lnTo>
                <a:lnTo>
                  <a:pt x="512" y="535"/>
                </a:lnTo>
                <a:close/>
                <a:moveTo>
                  <a:pt x="860" y="393"/>
                </a:moveTo>
                <a:lnTo>
                  <a:pt x="860" y="671"/>
                </a:lnTo>
                <a:lnTo>
                  <a:pt x="907" y="684"/>
                </a:lnTo>
                <a:lnTo>
                  <a:pt x="947" y="706"/>
                </a:lnTo>
                <a:lnTo>
                  <a:pt x="1146" y="510"/>
                </a:lnTo>
                <a:lnTo>
                  <a:pt x="1084" y="462"/>
                </a:lnTo>
                <a:lnTo>
                  <a:pt x="1016" y="425"/>
                </a:lnTo>
                <a:lnTo>
                  <a:pt x="942" y="403"/>
                </a:lnTo>
                <a:lnTo>
                  <a:pt x="860" y="393"/>
                </a:lnTo>
                <a:close/>
                <a:moveTo>
                  <a:pt x="823" y="393"/>
                </a:moveTo>
                <a:lnTo>
                  <a:pt x="743" y="403"/>
                </a:lnTo>
                <a:lnTo>
                  <a:pt x="669" y="425"/>
                </a:lnTo>
                <a:lnTo>
                  <a:pt x="599" y="462"/>
                </a:lnTo>
                <a:lnTo>
                  <a:pt x="539" y="510"/>
                </a:lnTo>
                <a:lnTo>
                  <a:pt x="736" y="706"/>
                </a:lnTo>
                <a:lnTo>
                  <a:pt x="778" y="684"/>
                </a:lnTo>
                <a:lnTo>
                  <a:pt x="823" y="671"/>
                </a:lnTo>
                <a:lnTo>
                  <a:pt x="823" y="393"/>
                </a:lnTo>
                <a:close/>
                <a:moveTo>
                  <a:pt x="910" y="0"/>
                </a:moveTo>
                <a:lnTo>
                  <a:pt x="1012" y="15"/>
                </a:lnTo>
                <a:lnTo>
                  <a:pt x="1108" y="42"/>
                </a:lnTo>
                <a:lnTo>
                  <a:pt x="1111" y="249"/>
                </a:lnTo>
                <a:lnTo>
                  <a:pt x="1268" y="114"/>
                </a:lnTo>
                <a:lnTo>
                  <a:pt x="1352" y="169"/>
                </a:lnTo>
                <a:lnTo>
                  <a:pt x="1429" y="236"/>
                </a:lnTo>
                <a:lnTo>
                  <a:pt x="1342" y="423"/>
                </a:lnTo>
                <a:lnTo>
                  <a:pt x="1541" y="370"/>
                </a:lnTo>
                <a:lnTo>
                  <a:pt x="1593" y="457"/>
                </a:lnTo>
                <a:lnTo>
                  <a:pt x="1633" y="549"/>
                </a:lnTo>
                <a:lnTo>
                  <a:pt x="1474" y="681"/>
                </a:lnTo>
                <a:lnTo>
                  <a:pt x="1675" y="721"/>
                </a:lnTo>
                <a:lnTo>
                  <a:pt x="1683" y="781"/>
                </a:lnTo>
                <a:lnTo>
                  <a:pt x="1685" y="840"/>
                </a:lnTo>
                <a:lnTo>
                  <a:pt x="1680" y="922"/>
                </a:lnTo>
                <a:lnTo>
                  <a:pt x="1479" y="972"/>
                </a:lnTo>
                <a:lnTo>
                  <a:pt x="1645" y="1094"/>
                </a:lnTo>
                <a:lnTo>
                  <a:pt x="1611" y="1189"/>
                </a:lnTo>
                <a:lnTo>
                  <a:pt x="1563" y="1278"/>
                </a:lnTo>
                <a:lnTo>
                  <a:pt x="1359" y="1236"/>
                </a:lnTo>
                <a:lnTo>
                  <a:pt x="1456" y="1417"/>
                </a:lnTo>
                <a:lnTo>
                  <a:pt x="1382" y="1487"/>
                </a:lnTo>
                <a:lnTo>
                  <a:pt x="1302" y="1549"/>
                </a:lnTo>
                <a:lnTo>
                  <a:pt x="1138" y="1422"/>
                </a:lnTo>
                <a:lnTo>
                  <a:pt x="1146" y="1629"/>
                </a:lnTo>
                <a:lnTo>
                  <a:pt x="1049" y="1658"/>
                </a:lnTo>
                <a:lnTo>
                  <a:pt x="949" y="1678"/>
                </a:lnTo>
                <a:lnTo>
                  <a:pt x="857" y="1492"/>
                </a:lnTo>
                <a:lnTo>
                  <a:pt x="775" y="1681"/>
                </a:lnTo>
                <a:lnTo>
                  <a:pt x="674" y="1668"/>
                </a:lnTo>
                <a:lnTo>
                  <a:pt x="577" y="1641"/>
                </a:lnTo>
                <a:lnTo>
                  <a:pt x="574" y="1435"/>
                </a:lnTo>
                <a:lnTo>
                  <a:pt x="418" y="1569"/>
                </a:lnTo>
                <a:lnTo>
                  <a:pt x="333" y="1512"/>
                </a:lnTo>
                <a:lnTo>
                  <a:pt x="256" y="1447"/>
                </a:lnTo>
                <a:lnTo>
                  <a:pt x="343" y="1258"/>
                </a:lnTo>
                <a:lnTo>
                  <a:pt x="144" y="1313"/>
                </a:lnTo>
                <a:lnTo>
                  <a:pt x="92" y="1226"/>
                </a:lnTo>
                <a:lnTo>
                  <a:pt x="52" y="1131"/>
                </a:lnTo>
                <a:lnTo>
                  <a:pt x="211" y="1002"/>
                </a:lnTo>
                <a:lnTo>
                  <a:pt x="7" y="962"/>
                </a:lnTo>
                <a:lnTo>
                  <a:pt x="2" y="903"/>
                </a:lnTo>
                <a:lnTo>
                  <a:pt x="0" y="840"/>
                </a:lnTo>
                <a:lnTo>
                  <a:pt x="2" y="761"/>
                </a:lnTo>
                <a:lnTo>
                  <a:pt x="204" y="711"/>
                </a:lnTo>
                <a:lnTo>
                  <a:pt x="37" y="589"/>
                </a:lnTo>
                <a:lnTo>
                  <a:pt x="75" y="492"/>
                </a:lnTo>
                <a:lnTo>
                  <a:pt x="122" y="403"/>
                </a:lnTo>
                <a:lnTo>
                  <a:pt x="323" y="447"/>
                </a:lnTo>
                <a:lnTo>
                  <a:pt x="229" y="263"/>
                </a:lnTo>
                <a:lnTo>
                  <a:pt x="301" y="194"/>
                </a:lnTo>
                <a:lnTo>
                  <a:pt x="383" y="134"/>
                </a:lnTo>
                <a:lnTo>
                  <a:pt x="547" y="261"/>
                </a:lnTo>
                <a:lnTo>
                  <a:pt x="539" y="55"/>
                </a:lnTo>
                <a:lnTo>
                  <a:pt x="634" y="25"/>
                </a:lnTo>
                <a:lnTo>
                  <a:pt x="736" y="5"/>
                </a:lnTo>
                <a:lnTo>
                  <a:pt x="828" y="191"/>
                </a:lnTo>
                <a:lnTo>
                  <a:pt x="910"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grpSp>
        <p:nvGrpSpPr>
          <p:cNvPr id="11" name="46 Grupo"/>
          <p:cNvGrpSpPr>
            <a:grpSpLocks noChangeAspect="1"/>
          </p:cNvGrpSpPr>
          <p:nvPr/>
        </p:nvGrpSpPr>
        <p:grpSpPr>
          <a:xfrm>
            <a:off x="16952500" y="6071104"/>
            <a:ext cx="1860618" cy="1858503"/>
            <a:chOff x="11533266" y="5764719"/>
            <a:chExt cx="2585839" cy="2582901"/>
          </a:xfrm>
          <a:solidFill>
            <a:schemeClr val="bg1"/>
          </a:solidFill>
        </p:grpSpPr>
        <p:sp>
          <p:nvSpPr>
            <p:cNvPr id="12" name="Freeform 15426"/>
            <p:cNvSpPr>
              <a:spLocks noEditPoints="1"/>
            </p:cNvSpPr>
            <p:nvPr/>
          </p:nvSpPr>
          <p:spPr bwMode="auto">
            <a:xfrm>
              <a:off x="11533266" y="5764719"/>
              <a:ext cx="2585839" cy="2582901"/>
            </a:xfrm>
            <a:custGeom>
              <a:avLst/>
              <a:gdLst>
                <a:gd name="T0" fmla="*/ 647 w 1842"/>
                <a:gd name="T1" fmla="*/ 329 h 1840"/>
                <a:gd name="T2" fmla="*/ 376 w 1842"/>
                <a:gd name="T3" fmla="*/ 565 h 1840"/>
                <a:gd name="T4" fmla="*/ 269 w 1842"/>
                <a:gd name="T5" fmla="*/ 920 h 1840"/>
                <a:gd name="T6" fmla="*/ 376 w 1842"/>
                <a:gd name="T7" fmla="*/ 1276 h 1840"/>
                <a:gd name="T8" fmla="*/ 647 w 1842"/>
                <a:gd name="T9" fmla="*/ 1512 h 1840"/>
                <a:gd name="T10" fmla="*/ 1019 w 1842"/>
                <a:gd name="T11" fmla="*/ 1567 h 1840"/>
                <a:gd name="T12" fmla="*/ 1350 w 1842"/>
                <a:gd name="T13" fmla="*/ 1413 h 1840"/>
                <a:gd name="T14" fmla="*/ 1546 w 1842"/>
                <a:gd name="T15" fmla="*/ 1109 h 1840"/>
                <a:gd name="T16" fmla="*/ 1546 w 1842"/>
                <a:gd name="T17" fmla="*/ 731 h 1840"/>
                <a:gd name="T18" fmla="*/ 1350 w 1842"/>
                <a:gd name="T19" fmla="*/ 428 h 1840"/>
                <a:gd name="T20" fmla="*/ 1019 w 1842"/>
                <a:gd name="T21" fmla="*/ 276 h 1840"/>
                <a:gd name="T22" fmla="*/ 808 w 1842"/>
                <a:gd name="T23" fmla="*/ 48 h 1840"/>
                <a:gd name="T24" fmla="*/ 922 w 1842"/>
                <a:gd name="T25" fmla="*/ 127 h 1840"/>
                <a:gd name="T26" fmla="*/ 1034 w 1842"/>
                <a:gd name="T27" fmla="*/ 48 h 1840"/>
                <a:gd name="T28" fmla="*/ 1151 w 1842"/>
                <a:gd name="T29" fmla="*/ 30 h 1840"/>
                <a:gd name="T30" fmla="*/ 1186 w 1842"/>
                <a:gd name="T31" fmla="*/ 164 h 1840"/>
                <a:gd name="T32" fmla="*/ 1325 w 1842"/>
                <a:gd name="T33" fmla="*/ 174 h 1840"/>
                <a:gd name="T34" fmla="*/ 1437 w 1842"/>
                <a:gd name="T35" fmla="*/ 149 h 1840"/>
                <a:gd name="T36" fmla="*/ 1454 w 1842"/>
                <a:gd name="T37" fmla="*/ 259 h 1840"/>
                <a:gd name="T38" fmla="*/ 1519 w 1842"/>
                <a:gd name="T39" fmla="*/ 386 h 1840"/>
                <a:gd name="T40" fmla="*/ 1656 w 1842"/>
                <a:gd name="T41" fmla="*/ 363 h 1840"/>
                <a:gd name="T42" fmla="*/ 1720 w 1842"/>
                <a:gd name="T43" fmla="*/ 455 h 1840"/>
                <a:gd name="T44" fmla="*/ 1648 w 1842"/>
                <a:gd name="T45" fmla="*/ 575 h 1840"/>
                <a:gd name="T46" fmla="*/ 1740 w 1842"/>
                <a:gd name="T47" fmla="*/ 682 h 1840"/>
                <a:gd name="T48" fmla="*/ 1832 w 1842"/>
                <a:gd name="T49" fmla="*/ 741 h 1840"/>
                <a:gd name="T50" fmla="*/ 1772 w 1842"/>
                <a:gd name="T51" fmla="*/ 833 h 1840"/>
                <a:gd name="T52" fmla="*/ 1728 w 1842"/>
                <a:gd name="T53" fmla="*/ 968 h 1840"/>
                <a:gd name="T54" fmla="*/ 1842 w 1842"/>
                <a:gd name="T55" fmla="*/ 1047 h 1840"/>
                <a:gd name="T56" fmla="*/ 1713 w 1842"/>
                <a:gd name="T57" fmla="*/ 1169 h 1840"/>
                <a:gd name="T58" fmla="*/ 1661 w 1842"/>
                <a:gd name="T59" fmla="*/ 1298 h 1840"/>
                <a:gd name="T60" fmla="*/ 1693 w 1842"/>
                <a:gd name="T61" fmla="*/ 1438 h 1840"/>
                <a:gd name="T62" fmla="*/ 1551 w 1842"/>
                <a:gd name="T63" fmla="*/ 1462 h 1840"/>
                <a:gd name="T64" fmla="*/ 1454 w 1842"/>
                <a:gd name="T65" fmla="*/ 1559 h 1840"/>
                <a:gd name="T66" fmla="*/ 1392 w 1842"/>
                <a:gd name="T67" fmla="*/ 1721 h 1840"/>
                <a:gd name="T68" fmla="*/ 1273 w 1842"/>
                <a:gd name="T69" fmla="*/ 1656 h 1840"/>
                <a:gd name="T70" fmla="*/ 1171 w 1842"/>
                <a:gd name="T71" fmla="*/ 1743 h 1840"/>
                <a:gd name="T72" fmla="*/ 1039 w 1842"/>
                <a:gd name="T73" fmla="*/ 1840 h 1840"/>
                <a:gd name="T74" fmla="*/ 957 w 1842"/>
                <a:gd name="T75" fmla="*/ 1736 h 1840"/>
                <a:gd name="T76" fmla="*/ 828 w 1842"/>
                <a:gd name="T77" fmla="*/ 1776 h 1840"/>
                <a:gd name="T78" fmla="*/ 699 w 1842"/>
                <a:gd name="T79" fmla="*/ 1786 h 1840"/>
                <a:gd name="T80" fmla="*/ 624 w 1842"/>
                <a:gd name="T81" fmla="*/ 1674 h 1840"/>
                <a:gd name="T82" fmla="*/ 492 w 1842"/>
                <a:gd name="T83" fmla="*/ 1704 h 1840"/>
                <a:gd name="T84" fmla="*/ 381 w 1842"/>
                <a:gd name="T85" fmla="*/ 1629 h 1840"/>
                <a:gd name="T86" fmla="*/ 356 w 1842"/>
                <a:gd name="T87" fmla="*/ 1495 h 1840"/>
                <a:gd name="T88" fmla="*/ 222 w 1842"/>
                <a:gd name="T89" fmla="*/ 1472 h 1840"/>
                <a:gd name="T90" fmla="*/ 179 w 1842"/>
                <a:gd name="T91" fmla="*/ 1350 h 1840"/>
                <a:gd name="T92" fmla="*/ 167 w 1842"/>
                <a:gd name="T93" fmla="*/ 1214 h 1840"/>
                <a:gd name="T94" fmla="*/ 33 w 1842"/>
                <a:gd name="T95" fmla="*/ 1181 h 1840"/>
                <a:gd name="T96" fmla="*/ 72 w 1842"/>
                <a:gd name="T97" fmla="*/ 1025 h 1840"/>
                <a:gd name="T98" fmla="*/ 115 w 1842"/>
                <a:gd name="T99" fmla="*/ 890 h 1840"/>
                <a:gd name="T100" fmla="*/ 3 w 1842"/>
                <a:gd name="T101" fmla="*/ 811 h 1840"/>
                <a:gd name="T102" fmla="*/ 60 w 1842"/>
                <a:gd name="T103" fmla="*/ 706 h 1840"/>
                <a:gd name="T104" fmla="*/ 179 w 1842"/>
                <a:gd name="T105" fmla="*/ 632 h 1840"/>
                <a:gd name="T106" fmla="*/ 144 w 1842"/>
                <a:gd name="T107" fmla="*/ 498 h 1840"/>
                <a:gd name="T108" fmla="*/ 184 w 1842"/>
                <a:gd name="T109" fmla="*/ 358 h 1840"/>
                <a:gd name="T110" fmla="*/ 289 w 1842"/>
                <a:gd name="T111" fmla="*/ 396 h 1840"/>
                <a:gd name="T112" fmla="*/ 388 w 1842"/>
                <a:gd name="T113" fmla="*/ 296 h 1840"/>
                <a:gd name="T114" fmla="*/ 351 w 1842"/>
                <a:gd name="T115" fmla="*/ 189 h 1840"/>
                <a:gd name="T116" fmla="*/ 470 w 1842"/>
                <a:gd name="T117" fmla="*/ 162 h 1840"/>
                <a:gd name="T118" fmla="*/ 607 w 1842"/>
                <a:gd name="T119" fmla="*/ 192 h 1840"/>
                <a:gd name="T120" fmla="*/ 676 w 1842"/>
                <a:gd name="T121" fmla="*/ 72 h 1840"/>
                <a:gd name="T122" fmla="*/ 803 w 1842"/>
                <a:gd name="T123"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42" h="1840">
                  <a:moveTo>
                    <a:pt x="922" y="269"/>
                  </a:moveTo>
                  <a:lnTo>
                    <a:pt x="825" y="276"/>
                  </a:lnTo>
                  <a:lnTo>
                    <a:pt x="734" y="296"/>
                  </a:lnTo>
                  <a:lnTo>
                    <a:pt x="647" y="329"/>
                  </a:lnTo>
                  <a:lnTo>
                    <a:pt x="567" y="373"/>
                  </a:lnTo>
                  <a:lnTo>
                    <a:pt x="495" y="428"/>
                  </a:lnTo>
                  <a:lnTo>
                    <a:pt x="430" y="493"/>
                  </a:lnTo>
                  <a:lnTo>
                    <a:pt x="376" y="565"/>
                  </a:lnTo>
                  <a:lnTo>
                    <a:pt x="331" y="647"/>
                  </a:lnTo>
                  <a:lnTo>
                    <a:pt x="296" y="731"/>
                  </a:lnTo>
                  <a:lnTo>
                    <a:pt x="276" y="823"/>
                  </a:lnTo>
                  <a:lnTo>
                    <a:pt x="269" y="920"/>
                  </a:lnTo>
                  <a:lnTo>
                    <a:pt x="276" y="1017"/>
                  </a:lnTo>
                  <a:lnTo>
                    <a:pt x="296" y="1109"/>
                  </a:lnTo>
                  <a:lnTo>
                    <a:pt x="331" y="1196"/>
                  </a:lnTo>
                  <a:lnTo>
                    <a:pt x="376" y="1276"/>
                  </a:lnTo>
                  <a:lnTo>
                    <a:pt x="430" y="1348"/>
                  </a:lnTo>
                  <a:lnTo>
                    <a:pt x="495" y="1413"/>
                  </a:lnTo>
                  <a:lnTo>
                    <a:pt x="567" y="1467"/>
                  </a:lnTo>
                  <a:lnTo>
                    <a:pt x="647" y="1512"/>
                  </a:lnTo>
                  <a:lnTo>
                    <a:pt x="734" y="1547"/>
                  </a:lnTo>
                  <a:lnTo>
                    <a:pt x="825" y="1567"/>
                  </a:lnTo>
                  <a:lnTo>
                    <a:pt x="922" y="1574"/>
                  </a:lnTo>
                  <a:lnTo>
                    <a:pt x="1019" y="1567"/>
                  </a:lnTo>
                  <a:lnTo>
                    <a:pt x="1111" y="1547"/>
                  </a:lnTo>
                  <a:lnTo>
                    <a:pt x="1196" y="1512"/>
                  </a:lnTo>
                  <a:lnTo>
                    <a:pt x="1278" y="1467"/>
                  </a:lnTo>
                  <a:lnTo>
                    <a:pt x="1350" y="1413"/>
                  </a:lnTo>
                  <a:lnTo>
                    <a:pt x="1415" y="1348"/>
                  </a:lnTo>
                  <a:lnTo>
                    <a:pt x="1469" y="1276"/>
                  </a:lnTo>
                  <a:lnTo>
                    <a:pt x="1514" y="1196"/>
                  </a:lnTo>
                  <a:lnTo>
                    <a:pt x="1546" y="1109"/>
                  </a:lnTo>
                  <a:lnTo>
                    <a:pt x="1566" y="1017"/>
                  </a:lnTo>
                  <a:lnTo>
                    <a:pt x="1574" y="920"/>
                  </a:lnTo>
                  <a:lnTo>
                    <a:pt x="1566" y="823"/>
                  </a:lnTo>
                  <a:lnTo>
                    <a:pt x="1546" y="731"/>
                  </a:lnTo>
                  <a:lnTo>
                    <a:pt x="1514" y="647"/>
                  </a:lnTo>
                  <a:lnTo>
                    <a:pt x="1469" y="565"/>
                  </a:lnTo>
                  <a:lnTo>
                    <a:pt x="1415" y="493"/>
                  </a:lnTo>
                  <a:lnTo>
                    <a:pt x="1350" y="428"/>
                  </a:lnTo>
                  <a:lnTo>
                    <a:pt x="1278" y="373"/>
                  </a:lnTo>
                  <a:lnTo>
                    <a:pt x="1196" y="329"/>
                  </a:lnTo>
                  <a:lnTo>
                    <a:pt x="1111" y="296"/>
                  </a:lnTo>
                  <a:lnTo>
                    <a:pt x="1019" y="276"/>
                  </a:lnTo>
                  <a:lnTo>
                    <a:pt x="922" y="269"/>
                  </a:lnTo>
                  <a:close/>
                  <a:moveTo>
                    <a:pt x="803" y="0"/>
                  </a:moveTo>
                  <a:lnTo>
                    <a:pt x="803" y="8"/>
                  </a:lnTo>
                  <a:lnTo>
                    <a:pt x="808" y="48"/>
                  </a:lnTo>
                  <a:lnTo>
                    <a:pt x="825" y="80"/>
                  </a:lnTo>
                  <a:lnTo>
                    <a:pt x="853" y="105"/>
                  </a:lnTo>
                  <a:lnTo>
                    <a:pt x="885" y="122"/>
                  </a:lnTo>
                  <a:lnTo>
                    <a:pt x="922" y="127"/>
                  </a:lnTo>
                  <a:lnTo>
                    <a:pt x="960" y="122"/>
                  </a:lnTo>
                  <a:lnTo>
                    <a:pt x="992" y="105"/>
                  </a:lnTo>
                  <a:lnTo>
                    <a:pt x="1017" y="80"/>
                  </a:lnTo>
                  <a:lnTo>
                    <a:pt x="1034" y="48"/>
                  </a:lnTo>
                  <a:lnTo>
                    <a:pt x="1042" y="8"/>
                  </a:lnTo>
                  <a:lnTo>
                    <a:pt x="1039" y="0"/>
                  </a:lnTo>
                  <a:lnTo>
                    <a:pt x="1156" y="23"/>
                  </a:lnTo>
                  <a:lnTo>
                    <a:pt x="1151" y="30"/>
                  </a:lnTo>
                  <a:lnTo>
                    <a:pt x="1144" y="67"/>
                  </a:lnTo>
                  <a:lnTo>
                    <a:pt x="1149" y="105"/>
                  </a:lnTo>
                  <a:lnTo>
                    <a:pt x="1161" y="137"/>
                  </a:lnTo>
                  <a:lnTo>
                    <a:pt x="1186" y="164"/>
                  </a:lnTo>
                  <a:lnTo>
                    <a:pt x="1218" y="184"/>
                  </a:lnTo>
                  <a:lnTo>
                    <a:pt x="1255" y="194"/>
                  </a:lnTo>
                  <a:lnTo>
                    <a:pt x="1293" y="189"/>
                  </a:lnTo>
                  <a:lnTo>
                    <a:pt x="1325" y="174"/>
                  </a:lnTo>
                  <a:lnTo>
                    <a:pt x="1355" y="152"/>
                  </a:lnTo>
                  <a:lnTo>
                    <a:pt x="1372" y="120"/>
                  </a:lnTo>
                  <a:lnTo>
                    <a:pt x="1375" y="112"/>
                  </a:lnTo>
                  <a:lnTo>
                    <a:pt x="1437" y="149"/>
                  </a:lnTo>
                  <a:lnTo>
                    <a:pt x="1494" y="189"/>
                  </a:lnTo>
                  <a:lnTo>
                    <a:pt x="1489" y="194"/>
                  </a:lnTo>
                  <a:lnTo>
                    <a:pt x="1467" y="224"/>
                  </a:lnTo>
                  <a:lnTo>
                    <a:pt x="1454" y="259"/>
                  </a:lnTo>
                  <a:lnTo>
                    <a:pt x="1454" y="296"/>
                  </a:lnTo>
                  <a:lnTo>
                    <a:pt x="1467" y="331"/>
                  </a:lnTo>
                  <a:lnTo>
                    <a:pt x="1489" y="363"/>
                  </a:lnTo>
                  <a:lnTo>
                    <a:pt x="1519" y="386"/>
                  </a:lnTo>
                  <a:lnTo>
                    <a:pt x="1554" y="396"/>
                  </a:lnTo>
                  <a:lnTo>
                    <a:pt x="1591" y="396"/>
                  </a:lnTo>
                  <a:lnTo>
                    <a:pt x="1626" y="386"/>
                  </a:lnTo>
                  <a:lnTo>
                    <a:pt x="1656" y="363"/>
                  </a:lnTo>
                  <a:lnTo>
                    <a:pt x="1661" y="358"/>
                  </a:lnTo>
                  <a:lnTo>
                    <a:pt x="1693" y="406"/>
                  </a:lnTo>
                  <a:lnTo>
                    <a:pt x="1725" y="455"/>
                  </a:lnTo>
                  <a:lnTo>
                    <a:pt x="1720" y="455"/>
                  </a:lnTo>
                  <a:lnTo>
                    <a:pt x="1688" y="478"/>
                  </a:lnTo>
                  <a:lnTo>
                    <a:pt x="1666" y="505"/>
                  </a:lnTo>
                  <a:lnTo>
                    <a:pt x="1651" y="540"/>
                  </a:lnTo>
                  <a:lnTo>
                    <a:pt x="1648" y="575"/>
                  </a:lnTo>
                  <a:lnTo>
                    <a:pt x="1658" y="612"/>
                  </a:lnTo>
                  <a:lnTo>
                    <a:pt x="1678" y="644"/>
                  </a:lnTo>
                  <a:lnTo>
                    <a:pt x="1705" y="669"/>
                  </a:lnTo>
                  <a:lnTo>
                    <a:pt x="1740" y="682"/>
                  </a:lnTo>
                  <a:lnTo>
                    <a:pt x="1777" y="684"/>
                  </a:lnTo>
                  <a:lnTo>
                    <a:pt x="1815" y="674"/>
                  </a:lnTo>
                  <a:lnTo>
                    <a:pt x="1817" y="674"/>
                  </a:lnTo>
                  <a:lnTo>
                    <a:pt x="1832" y="741"/>
                  </a:lnTo>
                  <a:lnTo>
                    <a:pt x="1842" y="811"/>
                  </a:lnTo>
                  <a:lnTo>
                    <a:pt x="1842" y="811"/>
                  </a:lnTo>
                  <a:lnTo>
                    <a:pt x="1805" y="816"/>
                  </a:lnTo>
                  <a:lnTo>
                    <a:pt x="1772" y="833"/>
                  </a:lnTo>
                  <a:lnTo>
                    <a:pt x="1745" y="858"/>
                  </a:lnTo>
                  <a:lnTo>
                    <a:pt x="1728" y="890"/>
                  </a:lnTo>
                  <a:lnTo>
                    <a:pt x="1723" y="928"/>
                  </a:lnTo>
                  <a:lnTo>
                    <a:pt x="1728" y="968"/>
                  </a:lnTo>
                  <a:lnTo>
                    <a:pt x="1745" y="1000"/>
                  </a:lnTo>
                  <a:lnTo>
                    <a:pt x="1770" y="1025"/>
                  </a:lnTo>
                  <a:lnTo>
                    <a:pt x="1802" y="1042"/>
                  </a:lnTo>
                  <a:lnTo>
                    <a:pt x="1842" y="1047"/>
                  </a:lnTo>
                  <a:lnTo>
                    <a:pt x="1820" y="1159"/>
                  </a:lnTo>
                  <a:lnTo>
                    <a:pt x="1782" y="1152"/>
                  </a:lnTo>
                  <a:lnTo>
                    <a:pt x="1745" y="1154"/>
                  </a:lnTo>
                  <a:lnTo>
                    <a:pt x="1713" y="1169"/>
                  </a:lnTo>
                  <a:lnTo>
                    <a:pt x="1685" y="1194"/>
                  </a:lnTo>
                  <a:lnTo>
                    <a:pt x="1666" y="1226"/>
                  </a:lnTo>
                  <a:lnTo>
                    <a:pt x="1658" y="1263"/>
                  </a:lnTo>
                  <a:lnTo>
                    <a:pt x="1661" y="1298"/>
                  </a:lnTo>
                  <a:lnTo>
                    <a:pt x="1673" y="1331"/>
                  </a:lnTo>
                  <a:lnTo>
                    <a:pt x="1698" y="1358"/>
                  </a:lnTo>
                  <a:lnTo>
                    <a:pt x="1728" y="1378"/>
                  </a:lnTo>
                  <a:lnTo>
                    <a:pt x="1693" y="1438"/>
                  </a:lnTo>
                  <a:lnTo>
                    <a:pt x="1653" y="1492"/>
                  </a:lnTo>
                  <a:lnTo>
                    <a:pt x="1623" y="1472"/>
                  </a:lnTo>
                  <a:lnTo>
                    <a:pt x="1589" y="1462"/>
                  </a:lnTo>
                  <a:lnTo>
                    <a:pt x="1551" y="1462"/>
                  </a:lnTo>
                  <a:lnTo>
                    <a:pt x="1519" y="1472"/>
                  </a:lnTo>
                  <a:lnTo>
                    <a:pt x="1489" y="1495"/>
                  </a:lnTo>
                  <a:lnTo>
                    <a:pt x="1467" y="1525"/>
                  </a:lnTo>
                  <a:lnTo>
                    <a:pt x="1454" y="1559"/>
                  </a:lnTo>
                  <a:lnTo>
                    <a:pt x="1454" y="1594"/>
                  </a:lnTo>
                  <a:lnTo>
                    <a:pt x="1464" y="1629"/>
                  </a:lnTo>
                  <a:lnTo>
                    <a:pt x="1484" y="1659"/>
                  </a:lnTo>
                  <a:lnTo>
                    <a:pt x="1392" y="1721"/>
                  </a:lnTo>
                  <a:lnTo>
                    <a:pt x="1370" y="1691"/>
                  </a:lnTo>
                  <a:lnTo>
                    <a:pt x="1342" y="1671"/>
                  </a:lnTo>
                  <a:lnTo>
                    <a:pt x="1310" y="1659"/>
                  </a:lnTo>
                  <a:lnTo>
                    <a:pt x="1273" y="1656"/>
                  </a:lnTo>
                  <a:lnTo>
                    <a:pt x="1238" y="1664"/>
                  </a:lnTo>
                  <a:lnTo>
                    <a:pt x="1206" y="1684"/>
                  </a:lnTo>
                  <a:lnTo>
                    <a:pt x="1183" y="1711"/>
                  </a:lnTo>
                  <a:lnTo>
                    <a:pt x="1171" y="1743"/>
                  </a:lnTo>
                  <a:lnTo>
                    <a:pt x="1166" y="1778"/>
                  </a:lnTo>
                  <a:lnTo>
                    <a:pt x="1173" y="1815"/>
                  </a:lnTo>
                  <a:lnTo>
                    <a:pt x="1106" y="1830"/>
                  </a:lnTo>
                  <a:lnTo>
                    <a:pt x="1039" y="1840"/>
                  </a:lnTo>
                  <a:lnTo>
                    <a:pt x="1032" y="1806"/>
                  </a:lnTo>
                  <a:lnTo>
                    <a:pt x="1014" y="1776"/>
                  </a:lnTo>
                  <a:lnTo>
                    <a:pt x="990" y="1751"/>
                  </a:lnTo>
                  <a:lnTo>
                    <a:pt x="957" y="1736"/>
                  </a:lnTo>
                  <a:lnTo>
                    <a:pt x="922" y="1731"/>
                  </a:lnTo>
                  <a:lnTo>
                    <a:pt x="885" y="1736"/>
                  </a:lnTo>
                  <a:lnTo>
                    <a:pt x="853" y="1751"/>
                  </a:lnTo>
                  <a:lnTo>
                    <a:pt x="828" y="1776"/>
                  </a:lnTo>
                  <a:lnTo>
                    <a:pt x="811" y="1806"/>
                  </a:lnTo>
                  <a:lnTo>
                    <a:pt x="803" y="1840"/>
                  </a:lnTo>
                  <a:lnTo>
                    <a:pt x="694" y="1820"/>
                  </a:lnTo>
                  <a:lnTo>
                    <a:pt x="699" y="1786"/>
                  </a:lnTo>
                  <a:lnTo>
                    <a:pt x="696" y="1751"/>
                  </a:lnTo>
                  <a:lnTo>
                    <a:pt x="681" y="1719"/>
                  </a:lnTo>
                  <a:lnTo>
                    <a:pt x="656" y="1691"/>
                  </a:lnTo>
                  <a:lnTo>
                    <a:pt x="624" y="1674"/>
                  </a:lnTo>
                  <a:lnTo>
                    <a:pt x="589" y="1664"/>
                  </a:lnTo>
                  <a:lnTo>
                    <a:pt x="555" y="1669"/>
                  </a:lnTo>
                  <a:lnTo>
                    <a:pt x="522" y="1681"/>
                  </a:lnTo>
                  <a:lnTo>
                    <a:pt x="492" y="1704"/>
                  </a:lnTo>
                  <a:lnTo>
                    <a:pt x="473" y="1733"/>
                  </a:lnTo>
                  <a:lnTo>
                    <a:pt x="415" y="1699"/>
                  </a:lnTo>
                  <a:lnTo>
                    <a:pt x="361" y="1659"/>
                  </a:lnTo>
                  <a:lnTo>
                    <a:pt x="381" y="1629"/>
                  </a:lnTo>
                  <a:lnTo>
                    <a:pt x="391" y="1594"/>
                  </a:lnTo>
                  <a:lnTo>
                    <a:pt x="388" y="1559"/>
                  </a:lnTo>
                  <a:lnTo>
                    <a:pt x="378" y="1525"/>
                  </a:lnTo>
                  <a:lnTo>
                    <a:pt x="356" y="1495"/>
                  </a:lnTo>
                  <a:lnTo>
                    <a:pt x="326" y="1472"/>
                  </a:lnTo>
                  <a:lnTo>
                    <a:pt x="291" y="1462"/>
                  </a:lnTo>
                  <a:lnTo>
                    <a:pt x="256" y="1462"/>
                  </a:lnTo>
                  <a:lnTo>
                    <a:pt x="222" y="1472"/>
                  </a:lnTo>
                  <a:lnTo>
                    <a:pt x="192" y="1492"/>
                  </a:lnTo>
                  <a:lnTo>
                    <a:pt x="127" y="1400"/>
                  </a:lnTo>
                  <a:lnTo>
                    <a:pt x="157" y="1378"/>
                  </a:lnTo>
                  <a:lnTo>
                    <a:pt x="179" y="1350"/>
                  </a:lnTo>
                  <a:lnTo>
                    <a:pt x="194" y="1318"/>
                  </a:lnTo>
                  <a:lnTo>
                    <a:pt x="194" y="1281"/>
                  </a:lnTo>
                  <a:lnTo>
                    <a:pt x="187" y="1246"/>
                  </a:lnTo>
                  <a:lnTo>
                    <a:pt x="167" y="1214"/>
                  </a:lnTo>
                  <a:lnTo>
                    <a:pt x="137" y="1189"/>
                  </a:lnTo>
                  <a:lnTo>
                    <a:pt x="105" y="1176"/>
                  </a:lnTo>
                  <a:lnTo>
                    <a:pt x="67" y="1174"/>
                  </a:lnTo>
                  <a:lnTo>
                    <a:pt x="33" y="1181"/>
                  </a:lnTo>
                  <a:lnTo>
                    <a:pt x="15" y="1117"/>
                  </a:lnTo>
                  <a:lnTo>
                    <a:pt x="3" y="1047"/>
                  </a:lnTo>
                  <a:lnTo>
                    <a:pt x="40" y="1042"/>
                  </a:lnTo>
                  <a:lnTo>
                    <a:pt x="72" y="1025"/>
                  </a:lnTo>
                  <a:lnTo>
                    <a:pt x="97" y="1000"/>
                  </a:lnTo>
                  <a:lnTo>
                    <a:pt x="115" y="968"/>
                  </a:lnTo>
                  <a:lnTo>
                    <a:pt x="122" y="928"/>
                  </a:lnTo>
                  <a:lnTo>
                    <a:pt x="115" y="890"/>
                  </a:lnTo>
                  <a:lnTo>
                    <a:pt x="97" y="858"/>
                  </a:lnTo>
                  <a:lnTo>
                    <a:pt x="72" y="833"/>
                  </a:lnTo>
                  <a:lnTo>
                    <a:pt x="40" y="816"/>
                  </a:lnTo>
                  <a:lnTo>
                    <a:pt x="3" y="811"/>
                  </a:lnTo>
                  <a:lnTo>
                    <a:pt x="0" y="811"/>
                  </a:lnTo>
                  <a:lnTo>
                    <a:pt x="20" y="697"/>
                  </a:lnTo>
                  <a:lnTo>
                    <a:pt x="23" y="699"/>
                  </a:lnTo>
                  <a:lnTo>
                    <a:pt x="60" y="706"/>
                  </a:lnTo>
                  <a:lnTo>
                    <a:pt x="97" y="704"/>
                  </a:lnTo>
                  <a:lnTo>
                    <a:pt x="132" y="689"/>
                  </a:lnTo>
                  <a:lnTo>
                    <a:pt x="159" y="664"/>
                  </a:lnTo>
                  <a:lnTo>
                    <a:pt x="179" y="632"/>
                  </a:lnTo>
                  <a:lnTo>
                    <a:pt x="187" y="595"/>
                  </a:lnTo>
                  <a:lnTo>
                    <a:pt x="182" y="557"/>
                  </a:lnTo>
                  <a:lnTo>
                    <a:pt x="169" y="525"/>
                  </a:lnTo>
                  <a:lnTo>
                    <a:pt x="144" y="498"/>
                  </a:lnTo>
                  <a:lnTo>
                    <a:pt x="112" y="478"/>
                  </a:lnTo>
                  <a:lnTo>
                    <a:pt x="107" y="475"/>
                  </a:lnTo>
                  <a:lnTo>
                    <a:pt x="144" y="416"/>
                  </a:lnTo>
                  <a:lnTo>
                    <a:pt x="184" y="358"/>
                  </a:lnTo>
                  <a:lnTo>
                    <a:pt x="187" y="363"/>
                  </a:lnTo>
                  <a:lnTo>
                    <a:pt x="219" y="386"/>
                  </a:lnTo>
                  <a:lnTo>
                    <a:pt x="254" y="396"/>
                  </a:lnTo>
                  <a:lnTo>
                    <a:pt x="289" y="396"/>
                  </a:lnTo>
                  <a:lnTo>
                    <a:pt x="326" y="386"/>
                  </a:lnTo>
                  <a:lnTo>
                    <a:pt x="356" y="363"/>
                  </a:lnTo>
                  <a:lnTo>
                    <a:pt x="378" y="331"/>
                  </a:lnTo>
                  <a:lnTo>
                    <a:pt x="388" y="296"/>
                  </a:lnTo>
                  <a:lnTo>
                    <a:pt x="388" y="259"/>
                  </a:lnTo>
                  <a:lnTo>
                    <a:pt x="378" y="224"/>
                  </a:lnTo>
                  <a:lnTo>
                    <a:pt x="356" y="194"/>
                  </a:lnTo>
                  <a:lnTo>
                    <a:pt x="351" y="189"/>
                  </a:lnTo>
                  <a:lnTo>
                    <a:pt x="398" y="154"/>
                  </a:lnTo>
                  <a:lnTo>
                    <a:pt x="448" y="125"/>
                  </a:lnTo>
                  <a:lnTo>
                    <a:pt x="450" y="130"/>
                  </a:lnTo>
                  <a:lnTo>
                    <a:pt x="470" y="162"/>
                  </a:lnTo>
                  <a:lnTo>
                    <a:pt x="497" y="187"/>
                  </a:lnTo>
                  <a:lnTo>
                    <a:pt x="532" y="199"/>
                  </a:lnTo>
                  <a:lnTo>
                    <a:pt x="569" y="202"/>
                  </a:lnTo>
                  <a:lnTo>
                    <a:pt x="607" y="192"/>
                  </a:lnTo>
                  <a:lnTo>
                    <a:pt x="639" y="172"/>
                  </a:lnTo>
                  <a:lnTo>
                    <a:pt x="661" y="144"/>
                  </a:lnTo>
                  <a:lnTo>
                    <a:pt x="674" y="110"/>
                  </a:lnTo>
                  <a:lnTo>
                    <a:pt x="676" y="72"/>
                  </a:lnTo>
                  <a:lnTo>
                    <a:pt x="669" y="38"/>
                  </a:lnTo>
                  <a:lnTo>
                    <a:pt x="664" y="30"/>
                  </a:lnTo>
                  <a:lnTo>
                    <a:pt x="734" y="13"/>
                  </a:lnTo>
                  <a:lnTo>
                    <a:pt x="803" y="0"/>
                  </a:lnTo>
                  <a:close/>
                </a:path>
              </a:pathLst>
            </a:custGeom>
            <a:grpFill/>
            <a:ln w="0">
              <a:noFill/>
              <a:prstDash val="solid"/>
              <a:round/>
              <a:headEnd/>
              <a:tailEnd/>
            </a:ln>
          </p:spPr>
          <p:txBody>
            <a:bodyPr vert="horz" wrap="square" lIns="45711" tIns="22855" rIns="45711" bIns="22855" numCol="1" anchor="t" anchorCtr="0" compatLnSpc="1">
              <a:prstTxWarp prst="textNoShape">
                <a:avLst/>
              </a:prstTxWarp>
            </a:bodyPr>
            <a:lstStyle/>
            <a:p>
              <a:endParaRPr lang="es-SV"/>
            </a:p>
          </p:txBody>
        </p:sp>
        <p:sp>
          <p:nvSpPr>
            <p:cNvPr id="13" name="Freeform 15427"/>
            <p:cNvSpPr>
              <a:spLocks noEditPoints="1"/>
            </p:cNvSpPr>
            <p:nvPr/>
          </p:nvSpPr>
          <p:spPr bwMode="auto">
            <a:xfrm>
              <a:off x="11993720" y="6226554"/>
              <a:ext cx="1664932" cy="1664849"/>
            </a:xfrm>
            <a:custGeom>
              <a:avLst/>
              <a:gdLst>
                <a:gd name="T0" fmla="*/ 652 w 1186"/>
                <a:gd name="T1" fmla="*/ 775 h 1186"/>
                <a:gd name="T2" fmla="*/ 689 w 1186"/>
                <a:gd name="T3" fmla="*/ 1086 h 1186"/>
                <a:gd name="T4" fmla="*/ 883 w 1186"/>
                <a:gd name="T5" fmla="*/ 1004 h 1186"/>
                <a:gd name="T6" fmla="*/ 473 w 1186"/>
                <a:gd name="T7" fmla="*/ 741 h 1186"/>
                <a:gd name="T8" fmla="*/ 366 w 1186"/>
                <a:gd name="T9" fmla="*/ 1041 h 1186"/>
                <a:gd name="T10" fmla="*/ 572 w 1186"/>
                <a:gd name="T11" fmla="*/ 1096 h 1186"/>
                <a:gd name="T12" fmla="*/ 502 w 1186"/>
                <a:gd name="T13" fmla="*/ 760 h 1186"/>
                <a:gd name="T14" fmla="*/ 776 w 1186"/>
                <a:gd name="T15" fmla="*/ 646 h 1186"/>
                <a:gd name="T16" fmla="*/ 965 w 1186"/>
                <a:gd name="T17" fmla="*/ 932 h 1186"/>
                <a:gd name="T18" fmla="*/ 1072 w 1186"/>
                <a:gd name="T19" fmla="*/ 753 h 1186"/>
                <a:gd name="T20" fmla="*/ 783 w 1186"/>
                <a:gd name="T21" fmla="*/ 611 h 1186"/>
                <a:gd name="T22" fmla="*/ 117 w 1186"/>
                <a:gd name="T23" fmla="*/ 753 h 1186"/>
                <a:gd name="T24" fmla="*/ 222 w 1186"/>
                <a:gd name="T25" fmla="*/ 932 h 1186"/>
                <a:gd name="T26" fmla="*/ 410 w 1186"/>
                <a:gd name="T27" fmla="*/ 646 h 1186"/>
                <a:gd name="T28" fmla="*/ 594 w 1186"/>
                <a:gd name="T29" fmla="*/ 494 h 1186"/>
                <a:gd name="T30" fmla="*/ 515 w 1186"/>
                <a:gd name="T31" fmla="*/ 534 h 1186"/>
                <a:gd name="T32" fmla="*/ 500 w 1186"/>
                <a:gd name="T33" fmla="*/ 624 h 1186"/>
                <a:gd name="T34" fmla="*/ 562 w 1186"/>
                <a:gd name="T35" fmla="*/ 686 h 1186"/>
                <a:gd name="T36" fmla="*/ 652 w 1186"/>
                <a:gd name="T37" fmla="*/ 671 h 1186"/>
                <a:gd name="T38" fmla="*/ 691 w 1186"/>
                <a:gd name="T39" fmla="*/ 591 h 1186"/>
                <a:gd name="T40" fmla="*/ 652 w 1186"/>
                <a:gd name="T41" fmla="*/ 512 h 1186"/>
                <a:gd name="T42" fmla="*/ 962 w 1186"/>
                <a:gd name="T43" fmla="*/ 251 h 1186"/>
                <a:gd name="T44" fmla="*/ 776 w 1186"/>
                <a:gd name="T45" fmla="*/ 534 h 1186"/>
                <a:gd name="T46" fmla="*/ 1089 w 1186"/>
                <a:gd name="T47" fmla="*/ 497 h 1186"/>
                <a:gd name="T48" fmla="*/ 1007 w 1186"/>
                <a:gd name="T49" fmla="*/ 303 h 1186"/>
                <a:gd name="T50" fmla="*/ 182 w 1186"/>
                <a:gd name="T51" fmla="*/ 303 h 1186"/>
                <a:gd name="T52" fmla="*/ 100 w 1186"/>
                <a:gd name="T53" fmla="*/ 497 h 1186"/>
                <a:gd name="T54" fmla="*/ 413 w 1186"/>
                <a:gd name="T55" fmla="*/ 534 h 1186"/>
                <a:gd name="T56" fmla="*/ 224 w 1186"/>
                <a:gd name="T57" fmla="*/ 251 h 1186"/>
                <a:gd name="T58" fmla="*/ 649 w 1186"/>
                <a:gd name="T59" fmla="*/ 410 h 1186"/>
                <a:gd name="T60" fmla="*/ 932 w 1186"/>
                <a:gd name="T61" fmla="*/ 221 h 1186"/>
                <a:gd name="T62" fmla="*/ 756 w 1186"/>
                <a:gd name="T63" fmla="*/ 114 h 1186"/>
                <a:gd name="T64" fmla="*/ 572 w 1186"/>
                <a:gd name="T65" fmla="*/ 89 h 1186"/>
                <a:gd name="T66" fmla="*/ 368 w 1186"/>
                <a:gd name="T67" fmla="*/ 141 h 1186"/>
                <a:gd name="T68" fmla="*/ 475 w 1186"/>
                <a:gd name="T69" fmla="*/ 442 h 1186"/>
                <a:gd name="T70" fmla="*/ 572 w 1186"/>
                <a:gd name="T71" fmla="*/ 402 h 1186"/>
                <a:gd name="T72" fmla="*/ 689 w 1186"/>
                <a:gd name="T73" fmla="*/ 7 h 1186"/>
                <a:gd name="T74" fmla="*/ 945 w 1186"/>
                <a:gd name="T75" fmla="*/ 114 h 1186"/>
                <a:gd name="T76" fmla="*/ 1121 w 1186"/>
                <a:gd name="T77" fmla="*/ 320 h 1186"/>
                <a:gd name="T78" fmla="*/ 1186 w 1186"/>
                <a:gd name="T79" fmla="*/ 591 h 1186"/>
                <a:gd name="T80" fmla="*/ 1121 w 1186"/>
                <a:gd name="T81" fmla="*/ 865 h 1186"/>
                <a:gd name="T82" fmla="*/ 945 w 1186"/>
                <a:gd name="T83" fmla="*/ 1071 h 1186"/>
                <a:gd name="T84" fmla="*/ 689 w 1186"/>
                <a:gd name="T85" fmla="*/ 1176 h 1186"/>
                <a:gd name="T86" fmla="*/ 406 w 1186"/>
                <a:gd name="T87" fmla="*/ 1153 h 1186"/>
                <a:gd name="T88" fmla="*/ 174 w 1186"/>
                <a:gd name="T89" fmla="*/ 1012 h 1186"/>
                <a:gd name="T90" fmla="*/ 33 w 1186"/>
                <a:gd name="T91" fmla="*/ 780 h 1186"/>
                <a:gd name="T92" fmla="*/ 10 w 1186"/>
                <a:gd name="T93" fmla="*/ 497 h 1186"/>
                <a:gd name="T94" fmla="*/ 115 w 1186"/>
                <a:gd name="T95" fmla="*/ 241 h 1186"/>
                <a:gd name="T96" fmla="*/ 321 w 1186"/>
                <a:gd name="T97" fmla="*/ 64 h 1186"/>
                <a:gd name="T98" fmla="*/ 594 w 1186"/>
                <a:gd name="T99"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6" h="1186">
                  <a:moveTo>
                    <a:pt x="714" y="741"/>
                  </a:moveTo>
                  <a:lnTo>
                    <a:pt x="684" y="760"/>
                  </a:lnTo>
                  <a:lnTo>
                    <a:pt x="652" y="775"/>
                  </a:lnTo>
                  <a:lnTo>
                    <a:pt x="614" y="783"/>
                  </a:lnTo>
                  <a:lnTo>
                    <a:pt x="614" y="1096"/>
                  </a:lnTo>
                  <a:lnTo>
                    <a:pt x="689" y="1086"/>
                  </a:lnTo>
                  <a:lnTo>
                    <a:pt x="756" y="1069"/>
                  </a:lnTo>
                  <a:lnTo>
                    <a:pt x="821" y="1041"/>
                  </a:lnTo>
                  <a:lnTo>
                    <a:pt x="883" y="1004"/>
                  </a:lnTo>
                  <a:lnTo>
                    <a:pt x="935" y="962"/>
                  </a:lnTo>
                  <a:lnTo>
                    <a:pt x="714" y="741"/>
                  </a:lnTo>
                  <a:close/>
                  <a:moveTo>
                    <a:pt x="473" y="741"/>
                  </a:moveTo>
                  <a:lnTo>
                    <a:pt x="251" y="962"/>
                  </a:lnTo>
                  <a:lnTo>
                    <a:pt x="306" y="1004"/>
                  </a:lnTo>
                  <a:lnTo>
                    <a:pt x="366" y="1041"/>
                  </a:lnTo>
                  <a:lnTo>
                    <a:pt x="430" y="1069"/>
                  </a:lnTo>
                  <a:lnTo>
                    <a:pt x="500" y="1086"/>
                  </a:lnTo>
                  <a:lnTo>
                    <a:pt x="572" y="1096"/>
                  </a:lnTo>
                  <a:lnTo>
                    <a:pt x="572" y="783"/>
                  </a:lnTo>
                  <a:lnTo>
                    <a:pt x="537" y="775"/>
                  </a:lnTo>
                  <a:lnTo>
                    <a:pt x="502" y="760"/>
                  </a:lnTo>
                  <a:lnTo>
                    <a:pt x="473" y="741"/>
                  </a:lnTo>
                  <a:close/>
                  <a:moveTo>
                    <a:pt x="783" y="611"/>
                  </a:moveTo>
                  <a:lnTo>
                    <a:pt x="776" y="646"/>
                  </a:lnTo>
                  <a:lnTo>
                    <a:pt x="763" y="681"/>
                  </a:lnTo>
                  <a:lnTo>
                    <a:pt x="744" y="711"/>
                  </a:lnTo>
                  <a:lnTo>
                    <a:pt x="965" y="932"/>
                  </a:lnTo>
                  <a:lnTo>
                    <a:pt x="1009" y="877"/>
                  </a:lnTo>
                  <a:lnTo>
                    <a:pt x="1044" y="818"/>
                  </a:lnTo>
                  <a:lnTo>
                    <a:pt x="1072" y="753"/>
                  </a:lnTo>
                  <a:lnTo>
                    <a:pt x="1089" y="683"/>
                  </a:lnTo>
                  <a:lnTo>
                    <a:pt x="1096" y="611"/>
                  </a:lnTo>
                  <a:lnTo>
                    <a:pt x="783" y="611"/>
                  </a:lnTo>
                  <a:close/>
                  <a:moveTo>
                    <a:pt x="90" y="611"/>
                  </a:moveTo>
                  <a:lnTo>
                    <a:pt x="100" y="683"/>
                  </a:lnTo>
                  <a:lnTo>
                    <a:pt x="117" y="753"/>
                  </a:lnTo>
                  <a:lnTo>
                    <a:pt x="145" y="818"/>
                  </a:lnTo>
                  <a:lnTo>
                    <a:pt x="179" y="877"/>
                  </a:lnTo>
                  <a:lnTo>
                    <a:pt x="222" y="932"/>
                  </a:lnTo>
                  <a:lnTo>
                    <a:pt x="443" y="711"/>
                  </a:lnTo>
                  <a:lnTo>
                    <a:pt x="425" y="681"/>
                  </a:lnTo>
                  <a:lnTo>
                    <a:pt x="410" y="646"/>
                  </a:lnTo>
                  <a:lnTo>
                    <a:pt x="403" y="611"/>
                  </a:lnTo>
                  <a:lnTo>
                    <a:pt x="90" y="611"/>
                  </a:lnTo>
                  <a:close/>
                  <a:moveTo>
                    <a:pt x="594" y="494"/>
                  </a:moveTo>
                  <a:lnTo>
                    <a:pt x="562" y="499"/>
                  </a:lnTo>
                  <a:lnTo>
                    <a:pt x="537" y="512"/>
                  </a:lnTo>
                  <a:lnTo>
                    <a:pt x="515" y="534"/>
                  </a:lnTo>
                  <a:lnTo>
                    <a:pt x="500" y="561"/>
                  </a:lnTo>
                  <a:lnTo>
                    <a:pt x="495" y="591"/>
                  </a:lnTo>
                  <a:lnTo>
                    <a:pt x="500" y="624"/>
                  </a:lnTo>
                  <a:lnTo>
                    <a:pt x="515" y="649"/>
                  </a:lnTo>
                  <a:lnTo>
                    <a:pt x="537" y="671"/>
                  </a:lnTo>
                  <a:lnTo>
                    <a:pt x="562" y="686"/>
                  </a:lnTo>
                  <a:lnTo>
                    <a:pt x="594" y="691"/>
                  </a:lnTo>
                  <a:lnTo>
                    <a:pt x="624" y="686"/>
                  </a:lnTo>
                  <a:lnTo>
                    <a:pt x="652" y="671"/>
                  </a:lnTo>
                  <a:lnTo>
                    <a:pt x="674" y="649"/>
                  </a:lnTo>
                  <a:lnTo>
                    <a:pt x="686" y="624"/>
                  </a:lnTo>
                  <a:lnTo>
                    <a:pt x="691" y="591"/>
                  </a:lnTo>
                  <a:lnTo>
                    <a:pt x="686" y="561"/>
                  </a:lnTo>
                  <a:lnTo>
                    <a:pt x="674" y="534"/>
                  </a:lnTo>
                  <a:lnTo>
                    <a:pt x="652" y="512"/>
                  </a:lnTo>
                  <a:lnTo>
                    <a:pt x="624" y="499"/>
                  </a:lnTo>
                  <a:lnTo>
                    <a:pt x="594" y="494"/>
                  </a:lnTo>
                  <a:close/>
                  <a:moveTo>
                    <a:pt x="962" y="251"/>
                  </a:moveTo>
                  <a:lnTo>
                    <a:pt x="741" y="472"/>
                  </a:lnTo>
                  <a:lnTo>
                    <a:pt x="761" y="499"/>
                  </a:lnTo>
                  <a:lnTo>
                    <a:pt x="776" y="534"/>
                  </a:lnTo>
                  <a:lnTo>
                    <a:pt x="783" y="569"/>
                  </a:lnTo>
                  <a:lnTo>
                    <a:pt x="1096" y="569"/>
                  </a:lnTo>
                  <a:lnTo>
                    <a:pt x="1089" y="497"/>
                  </a:lnTo>
                  <a:lnTo>
                    <a:pt x="1069" y="427"/>
                  </a:lnTo>
                  <a:lnTo>
                    <a:pt x="1042" y="363"/>
                  </a:lnTo>
                  <a:lnTo>
                    <a:pt x="1007" y="303"/>
                  </a:lnTo>
                  <a:lnTo>
                    <a:pt x="962" y="251"/>
                  </a:lnTo>
                  <a:close/>
                  <a:moveTo>
                    <a:pt x="224" y="251"/>
                  </a:moveTo>
                  <a:lnTo>
                    <a:pt x="182" y="303"/>
                  </a:lnTo>
                  <a:lnTo>
                    <a:pt x="145" y="363"/>
                  </a:lnTo>
                  <a:lnTo>
                    <a:pt x="117" y="427"/>
                  </a:lnTo>
                  <a:lnTo>
                    <a:pt x="100" y="497"/>
                  </a:lnTo>
                  <a:lnTo>
                    <a:pt x="90" y="569"/>
                  </a:lnTo>
                  <a:lnTo>
                    <a:pt x="406" y="569"/>
                  </a:lnTo>
                  <a:lnTo>
                    <a:pt x="413" y="534"/>
                  </a:lnTo>
                  <a:lnTo>
                    <a:pt x="425" y="499"/>
                  </a:lnTo>
                  <a:lnTo>
                    <a:pt x="445" y="472"/>
                  </a:lnTo>
                  <a:lnTo>
                    <a:pt x="224" y="251"/>
                  </a:lnTo>
                  <a:close/>
                  <a:moveTo>
                    <a:pt x="614" y="89"/>
                  </a:moveTo>
                  <a:lnTo>
                    <a:pt x="614" y="402"/>
                  </a:lnTo>
                  <a:lnTo>
                    <a:pt x="649" y="410"/>
                  </a:lnTo>
                  <a:lnTo>
                    <a:pt x="684" y="422"/>
                  </a:lnTo>
                  <a:lnTo>
                    <a:pt x="711" y="442"/>
                  </a:lnTo>
                  <a:lnTo>
                    <a:pt x="932" y="221"/>
                  </a:lnTo>
                  <a:lnTo>
                    <a:pt x="880" y="176"/>
                  </a:lnTo>
                  <a:lnTo>
                    <a:pt x="821" y="141"/>
                  </a:lnTo>
                  <a:lnTo>
                    <a:pt x="756" y="114"/>
                  </a:lnTo>
                  <a:lnTo>
                    <a:pt x="686" y="96"/>
                  </a:lnTo>
                  <a:lnTo>
                    <a:pt x="614" y="89"/>
                  </a:lnTo>
                  <a:close/>
                  <a:moveTo>
                    <a:pt x="572" y="89"/>
                  </a:moveTo>
                  <a:lnTo>
                    <a:pt x="500" y="96"/>
                  </a:lnTo>
                  <a:lnTo>
                    <a:pt x="433" y="114"/>
                  </a:lnTo>
                  <a:lnTo>
                    <a:pt x="368" y="141"/>
                  </a:lnTo>
                  <a:lnTo>
                    <a:pt x="309" y="176"/>
                  </a:lnTo>
                  <a:lnTo>
                    <a:pt x="254" y="221"/>
                  </a:lnTo>
                  <a:lnTo>
                    <a:pt x="475" y="442"/>
                  </a:lnTo>
                  <a:lnTo>
                    <a:pt x="505" y="422"/>
                  </a:lnTo>
                  <a:lnTo>
                    <a:pt x="537" y="410"/>
                  </a:lnTo>
                  <a:lnTo>
                    <a:pt x="572" y="402"/>
                  </a:lnTo>
                  <a:lnTo>
                    <a:pt x="572" y="89"/>
                  </a:lnTo>
                  <a:close/>
                  <a:moveTo>
                    <a:pt x="594" y="0"/>
                  </a:moveTo>
                  <a:lnTo>
                    <a:pt x="689" y="7"/>
                  </a:lnTo>
                  <a:lnTo>
                    <a:pt x="781" y="29"/>
                  </a:lnTo>
                  <a:lnTo>
                    <a:pt x="865" y="64"/>
                  </a:lnTo>
                  <a:lnTo>
                    <a:pt x="945" y="114"/>
                  </a:lnTo>
                  <a:lnTo>
                    <a:pt x="1012" y="174"/>
                  </a:lnTo>
                  <a:lnTo>
                    <a:pt x="1072" y="241"/>
                  </a:lnTo>
                  <a:lnTo>
                    <a:pt x="1121" y="320"/>
                  </a:lnTo>
                  <a:lnTo>
                    <a:pt x="1156" y="405"/>
                  </a:lnTo>
                  <a:lnTo>
                    <a:pt x="1178" y="497"/>
                  </a:lnTo>
                  <a:lnTo>
                    <a:pt x="1186" y="591"/>
                  </a:lnTo>
                  <a:lnTo>
                    <a:pt x="1178" y="688"/>
                  </a:lnTo>
                  <a:lnTo>
                    <a:pt x="1156" y="780"/>
                  </a:lnTo>
                  <a:lnTo>
                    <a:pt x="1121" y="865"/>
                  </a:lnTo>
                  <a:lnTo>
                    <a:pt x="1072" y="942"/>
                  </a:lnTo>
                  <a:lnTo>
                    <a:pt x="1012" y="1012"/>
                  </a:lnTo>
                  <a:lnTo>
                    <a:pt x="945" y="1071"/>
                  </a:lnTo>
                  <a:lnTo>
                    <a:pt x="865" y="1118"/>
                  </a:lnTo>
                  <a:lnTo>
                    <a:pt x="781" y="1153"/>
                  </a:lnTo>
                  <a:lnTo>
                    <a:pt x="689" y="1176"/>
                  </a:lnTo>
                  <a:lnTo>
                    <a:pt x="594" y="1186"/>
                  </a:lnTo>
                  <a:lnTo>
                    <a:pt x="497" y="1176"/>
                  </a:lnTo>
                  <a:lnTo>
                    <a:pt x="406" y="1153"/>
                  </a:lnTo>
                  <a:lnTo>
                    <a:pt x="321" y="1118"/>
                  </a:lnTo>
                  <a:lnTo>
                    <a:pt x="244" y="1071"/>
                  </a:lnTo>
                  <a:lnTo>
                    <a:pt x="174" y="1012"/>
                  </a:lnTo>
                  <a:lnTo>
                    <a:pt x="115" y="942"/>
                  </a:lnTo>
                  <a:lnTo>
                    <a:pt x="67" y="865"/>
                  </a:lnTo>
                  <a:lnTo>
                    <a:pt x="33" y="780"/>
                  </a:lnTo>
                  <a:lnTo>
                    <a:pt x="10" y="688"/>
                  </a:lnTo>
                  <a:lnTo>
                    <a:pt x="0" y="591"/>
                  </a:lnTo>
                  <a:lnTo>
                    <a:pt x="10" y="497"/>
                  </a:lnTo>
                  <a:lnTo>
                    <a:pt x="33" y="405"/>
                  </a:lnTo>
                  <a:lnTo>
                    <a:pt x="67" y="320"/>
                  </a:lnTo>
                  <a:lnTo>
                    <a:pt x="115" y="241"/>
                  </a:lnTo>
                  <a:lnTo>
                    <a:pt x="174" y="174"/>
                  </a:lnTo>
                  <a:lnTo>
                    <a:pt x="244" y="114"/>
                  </a:lnTo>
                  <a:lnTo>
                    <a:pt x="321" y="64"/>
                  </a:lnTo>
                  <a:lnTo>
                    <a:pt x="406" y="29"/>
                  </a:lnTo>
                  <a:lnTo>
                    <a:pt x="497" y="7"/>
                  </a:lnTo>
                  <a:lnTo>
                    <a:pt x="594" y="0"/>
                  </a:lnTo>
                  <a:close/>
                </a:path>
              </a:pathLst>
            </a:custGeom>
            <a:grpFill/>
            <a:ln w="0">
              <a:noFill/>
              <a:prstDash val="solid"/>
              <a:round/>
              <a:headEnd/>
              <a:tailEnd/>
            </a:ln>
          </p:spPr>
          <p:txBody>
            <a:bodyPr vert="horz" wrap="square" lIns="45711" tIns="22855" rIns="45711" bIns="22855" numCol="1" anchor="t" anchorCtr="0" compatLnSpc="1">
              <a:prstTxWarp prst="textNoShape">
                <a:avLst/>
              </a:prstTxWarp>
            </a:bodyPr>
            <a:lstStyle/>
            <a:p>
              <a:endParaRPr lang="es-SV"/>
            </a:p>
          </p:txBody>
        </p:sp>
      </p:grpSp>
      <p:sp>
        <p:nvSpPr>
          <p:cNvPr id="14" name="Freeform 15428"/>
          <p:cNvSpPr>
            <a:spLocks noChangeAspect="1" noEditPoints="1"/>
          </p:cNvSpPr>
          <p:nvPr/>
        </p:nvSpPr>
        <p:spPr bwMode="auto">
          <a:xfrm>
            <a:off x="18689392" y="6812977"/>
            <a:ext cx="1788156" cy="1788067"/>
          </a:xfrm>
          <a:custGeom>
            <a:avLst/>
            <a:gdLst>
              <a:gd name="T0" fmla="*/ 535 w 1671"/>
              <a:gd name="T1" fmla="*/ 1429 h 1671"/>
              <a:gd name="T2" fmla="*/ 811 w 1671"/>
              <a:gd name="T3" fmla="*/ 1064 h 1671"/>
              <a:gd name="T4" fmla="*/ 982 w 1671"/>
              <a:gd name="T5" fmla="*/ 1014 h 1671"/>
              <a:gd name="T6" fmla="*/ 860 w 1671"/>
              <a:gd name="T7" fmla="*/ 1502 h 1671"/>
              <a:gd name="T8" fmla="*/ 1218 w 1671"/>
              <a:gd name="T9" fmla="*/ 1380 h 1671"/>
              <a:gd name="T10" fmla="*/ 1057 w 1671"/>
              <a:gd name="T11" fmla="*/ 902 h 1671"/>
              <a:gd name="T12" fmla="*/ 1385 w 1671"/>
              <a:gd name="T13" fmla="*/ 1213 h 1671"/>
              <a:gd name="T14" fmla="*/ 1502 w 1671"/>
              <a:gd name="T15" fmla="*/ 857 h 1671"/>
              <a:gd name="T16" fmla="*/ 204 w 1671"/>
              <a:gd name="T17" fmla="*/ 1046 h 1671"/>
              <a:gd name="T18" fmla="*/ 654 w 1671"/>
              <a:gd name="T19" fmla="*/ 977 h 1671"/>
              <a:gd name="T20" fmla="*/ 170 w 1671"/>
              <a:gd name="T21" fmla="*/ 857 h 1671"/>
              <a:gd name="T22" fmla="*/ 741 w 1671"/>
              <a:gd name="T23" fmla="*/ 765 h 1671"/>
              <a:gd name="T24" fmla="*/ 741 w 1671"/>
              <a:gd name="T25" fmla="*/ 905 h 1671"/>
              <a:gd name="T26" fmla="*/ 873 w 1671"/>
              <a:gd name="T27" fmla="*/ 947 h 1671"/>
              <a:gd name="T28" fmla="*/ 955 w 1671"/>
              <a:gd name="T29" fmla="*/ 835 h 1671"/>
              <a:gd name="T30" fmla="*/ 873 w 1671"/>
              <a:gd name="T31" fmla="*/ 723 h 1671"/>
              <a:gd name="T32" fmla="*/ 1039 w 1671"/>
              <a:gd name="T33" fmla="*/ 723 h 1671"/>
              <a:gd name="T34" fmla="*/ 1489 w 1671"/>
              <a:gd name="T35" fmla="*/ 711 h 1671"/>
              <a:gd name="T36" fmla="*/ 1323 w 1671"/>
              <a:gd name="T37" fmla="*/ 380 h 1671"/>
              <a:gd name="T38" fmla="*/ 207 w 1671"/>
              <a:gd name="T39" fmla="*/ 619 h 1671"/>
              <a:gd name="T40" fmla="*/ 614 w 1671"/>
              <a:gd name="T41" fmla="*/ 763 h 1671"/>
              <a:gd name="T42" fmla="*/ 860 w 1671"/>
              <a:gd name="T43" fmla="*/ 169 h 1671"/>
              <a:gd name="T44" fmla="*/ 980 w 1671"/>
              <a:gd name="T45" fmla="*/ 654 h 1671"/>
              <a:gd name="T46" fmla="*/ 1049 w 1671"/>
              <a:gd name="T47" fmla="*/ 204 h 1671"/>
              <a:gd name="T48" fmla="*/ 714 w 1671"/>
              <a:gd name="T49" fmla="*/ 179 h 1671"/>
              <a:gd name="T50" fmla="*/ 383 w 1671"/>
              <a:gd name="T51" fmla="*/ 345 h 1671"/>
              <a:gd name="T52" fmla="*/ 811 w 1671"/>
              <a:gd name="T53" fmla="*/ 604 h 1671"/>
              <a:gd name="T54" fmla="*/ 960 w 1671"/>
              <a:gd name="T55" fmla="*/ 99 h 1671"/>
              <a:gd name="T56" fmla="*/ 1213 w 1671"/>
              <a:gd name="T57" fmla="*/ 89 h 1671"/>
              <a:gd name="T58" fmla="*/ 1372 w 1671"/>
              <a:gd name="T59" fmla="*/ 194 h 1671"/>
              <a:gd name="T60" fmla="*/ 1502 w 1671"/>
              <a:gd name="T61" fmla="*/ 330 h 1671"/>
              <a:gd name="T62" fmla="*/ 1537 w 1671"/>
              <a:gd name="T63" fmla="*/ 579 h 1671"/>
              <a:gd name="T64" fmla="*/ 1579 w 1671"/>
              <a:gd name="T65" fmla="*/ 780 h 1671"/>
              <a:gd name="T66" fmla="*/ 1651 w 1671"/>
              <a:gd name="T67" fmla="*/ 1019 h 1671"/>
              <a:gd name="T68" fmla="*/ 1589 w 1671"/>
              <a:gd name="T69" fmla="*/ 1196 h 1671"/>
              <a:gd name="T70" fmla="*/ 1492 w 1671"/>
              <a:gd name="T71" fmla="*/ 1352 h 1671"/>
              <a:gd name="T72" fmla="*/ 1261 w 1671"/>
              <a:gd name="T73" fmla="*/ 1447 h 1671"/>
              <a:gd name="T74" fmla="*/ 1077 w 1671"/>
              <a:gd name="T75" fmla="*/ 1541 h 1671"/>
              <a:gd name="T76" fmla="*/ 865 w 1671"/>
              <a:gd name="T77" fmla="*/ 1671 h 1671"/>
              <a:gd name="T78" fmla="*/ 766 w 1671"/>
              <a:gd name="T79" fmla="*/ 1668 h 1671"/>
              <a:gd name="T80" fmla="*/ 560 w 1671"/>
              <a:gd name="T81" fmla="*/ 1529 h 1671"/>
              <a:gd name="T82" fmla="*/ 383 w 1671"/>
              <a:gd name="T83" fmla="*/ 1427 h 1671"/>
              <a:gd name="T84" fmla="*/ 157 w 1671"/>
              <a:gd name="T85" fmla="*/ 1320 h 1671"/>
              <a:gd name="T86" fmla="*/ 65 w 1671"/>
              <a:gd name="T87" fmla="*/ 1156 h 1671"/>
              <a:gd name="T88" fmla="*/ 13 w 1671"/>
              <a:gd name="T89" fmla="*/ 974 h 1671"/>
              <a:gd name="T90" fmla="*/ 92 w 1671"/>
              <a:gd name="T91" fmla="*/ 780 h 1671"/>
              <a:gd name="T92" fmla="*/ 58 w 1671"/>
              <a:gd name="T93" fmla="*/ 532 h 1671"/>
              <a:gd name="T94" fmla="*/ 147 w 1671"/>
              <a:gd name="T95" fmla="*/ 360 h 1671"/>
              <a:gd name="T96" fmla="*/ 316 w 1671"/>
              <a:gd name="T97" fmla="*/ 300 h 1671"/>
              <a:gd name="T98" fmla="*/ 478 w 1671"/>
              <a:gd name="T99" fmla="*/ 179 h 1671"/>
              <a:gd name="T100" fmla="*/ 669 w 1671"/>
              <a:gd name="T101" fmla="*/ 15 h 1671"/>
              <a:gd name="T102" fmla="*/ 836 w 1671"/>
              <a:gd name="T103"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1671">
                <a:moveTo>
                  <a:pt x="689" y="1014"/>
                </a:moveTo>
                <a:lnTo>
                  <a:pt x="381" y="1322"/>
                </a:lnTo>
                <a:lnTo>
                  <a:pt x="453" y="1380"/>
                </a:lnTo>
                <a:lnTo>
                  <a:pt x="535" y="1429"/>
                </a:lnTo>
                <a:lnTo>
                  <a:pt x="619" y="1467"/>
                </a:lnTo>
                <a:lnTo>
                  <a:pt x="714" y="1489"/>
                </a:lnTo>
                <a:lnTo>
                  <a:pt x="811" y="1502"/>
                </a:lnTo>
                <a:lnTo>
                  <a:pt x="811" y="1064"/>
                </a:lnTo>
                <a:lnTo>
                  <a:pt x="766" y="1056"/>
                </a:lnTo>
                <a:lnTo>
                  <a:pt x="726" y="1039"/>
                </a:lnTo>
                <a:lnTo>
                  <a:pt x="689" y="1014"/>
                </a:lnTo>
                <a:close/>
                <a:moveTo>
                  <a:pt x="982" y="1014"/>
                </a:moveTo>
                <a:lnTo>
                  <a:pt x="945" y="1039"/>
                </a:lnTo>
                <a:lnTo>
                  <a:pt x="905" y="1056"/>
                </a:lnTo>
                <a:lnTo>
                  <a:pt x="860" y="1064"/>
                </a:lnTo>
                <a:lnTo>
                  <a:pt x="860" y="1502"/>
                </a:lnTo>
                <a:lnTo>
                  <a:pt x="957" y="1489"/>
                </a:lnTo>
                <a:lnTo>
                  <a:pt x="1052" y="1467"/>
                </a:lnTo>
                <a:lnTo>
                  <a:pt x="1139" y="1429"/>
                </a:lnTo>
                <a:lnTo>
                  <a:pt x="1218" y="1380"/>
                </a:lnTo>
                <a:lnTo>
                  <a:pt x="1290" y="1322"/>
                </a:lnTo>
                <a:lnTo>
                  <a:pt x="982" y="1014"/>
                </a:lnTo>
                <a:close/>
                <a:moveTo>
                  <a:pt x="1067" y="857"/>
                </a:moveTo>
                <a:lnTo>
                  <a:pt x="1057" y="902"/>
                </a:lnTo>
                <a:lnTo>
                  <a:pt x="1042" y="942"/>
                </a:lnTo>
                <a:lnTo>
                  <a:pt x="1017" y="977"/>
                </a:lnTo>
                <a:lnTo>
                  <a:pt x="1325" y="1285"/>
                </a:lnTo>
                <a:lnTo>
                  <a:pt x="1385" y="1213"/>
                </a:lnTo>
                <a:lnTo>
                  <a:pt x="1432" y="1134"/>
                </a:lnTo>
                <a:lnTo>
                  <a:pt x="1467" y="1046"/>
                </a:lnTo>
                <a:lnTo>
                  <a:pt x="1492" y="954"/>
                </a:lnTo>
                <a:lnTo>
                  <a:pt x="1502" y="857"/>
                </a:lnTo>
                <a:lnTo>
                  <a:pt x="1067" y="857"/>
                </a:lnTo>
                <a:close/>
                <a:moveTo>
                  <a:pt x="170" y="857"/>
                </a:moveTo>
                <a:lnTo>
                  <a:pt x="179" y="954"/>
                </a:lnTo>
                <a:lnTo>
                  <a:pt x="204" y="1046"/>
                </a:lnTo>
                <a:lnTo>
                  <a:pt x="239" y="1134"/>
                </a:lnTo>
                <a:lnTo>
                  <a:pt x="289" y="1213"/>
                </a:lnTo>
                <a:lnTo>
                  <a:pt x="346" y="1285"/>
                </a:lnTo>
                <a:lnTo>
                  <a:pt x="654" y="977"/>
                </a:lnTo>
                <a:lnTo>
                  <a:pt x="629" y="942"/>
                </a:lnTo>
                <a:lnTo>
                  <a:pt x="614" y="902"/>
                </a:lnTo>
                <a:lnTo>
                  <a:pt x="604" y="857"/>
                </a:lnTo>
                <a:lnTo>
                  <a:pt x="170" y="857"/>
                </a:lnTo>
                <a:close/>
                <a:moveTo>
                  <a:pt x="836" y="716"/>
                </a:moveTo>
                <a:lnTo>
                  <a:pt x="798" y="723"/>
                </a:lnTo>
                <a:lnTo>
                  <a:pt x="766" y="738"/>
                </a:lnTo>
                <a:lnTo>
                  <a:pt x="741" y="765"/>
                </a:lnTo>
                <a:lnTo>
                  <a:pt x="724" y="798"/>
                </a:lnTo>
                <a:lnTo>
                  <a:pt x="716" y="835"/>
                </a:lnTo>
                <a:lnTo>
                  <a:pt x="724" y="872"/>
                </a:lnTo>
                <a:lnTo>
                  <a:pt x="741" y="905"/>
                </a:lnTo>
                <a:lnTo>
                  <a:pt x="766" y="930"/>
                </a:lnTo>
                <a:lnTo>
                  <a:pt x="798" y="947"/>
                </a:lnTo>
                <a:lnTo>
                  <a:pt x="836" y="952"/>
                </a:lnTo>
                <a:lnTo>
                  <a:pt x="873" y="947"/>
                </a:lnTo>
                <a:lnTo>
                  <a:pt x="905" y="930"/>
                </a:lnTo>
                <a:lnTo>
                  <a:pt x="933" y="905"/>
                </a:lnTo>
                <a:lnTo>
                  <a:pt x="947" y="872"/>
                </a:lnTo>
                <a:lnTo>
                  <a:pt x="955" y="835"/>
                </a:lnTo>
                <a:lnTo>
                  <a:pt x="947" y="798"/>
                </a:lnTo>
                <a:lnTo>
                  <a:pt x="933" y="765"/>
                </a:lnTo>
                <a:lnTo>
                  <a:pt x="905" y="738"/>
                </a:lnTo>
                <a:lnTo>
                  <a:pt x="873" y="723"/>
                </a:lnTo>
                <a:lnTo>
                  <a:pt x="836" y="716"/>
                </a:lnTo>
                <a:close/>
                <a:moveTo>
                  <a:pt x="1323" y="380"/>
                </a:moveTo>
                <a:lnTo>
                  <a:pt x="1015" y="688"/>
                </a:lnTo>
                <a:lnTo>
                  <a:pt x="1039" y="723"/>
                </a:lnTo>
                <a:lnTo>
                  <a:pt x="1057" y="763"/>
                </a:lnTo>
                <a:lnTo>
                  <a:pt x="1064" y="805"/>
                </a:lnTo>
                <a:lnTo>
                  <a:pt x="1502" y="805"/>
                </a:lnTo>
                <a:lnTo>
                  <a:pt x="1489" y="711"/>
                </a:lnTo>
                <a:lnTo>
                  <a:pt x="1467" y="619"/>
                </a:lnTo>
                <a:lnTo>
                  <a:pt x="1430" y="532"/>
                </a:lnTo>
                <a:lnTo>
                  <a:pt x="1382" y="452"/>
                </a:lnTo>
                <a:lnTo>
                  <a:pt x="1323" y="380"/>
                </a:lnTo>
                <a:close/>
                <a:moveTo>
                  <a:pt x="348" y="380"/>
                </a:moveTo>
                <a:lnTo>
                  <a:pt x="291" y="452"/>
                </a:lnTo>
                <a:lnTo>
                  <a:pt x="242" y="532"/>
                </a:lnTo>
                <a:lnTo>
                  <a:pt x="207" y="619"/>
                </a:lnTo>
                <a:lnTo>
                  <a:pt x="182" y="711"/>
                </a:lnTo>
                <a:lnTo>
                  <a:pt x="170" y="805"/>
                </a:lnTo>
                <a:lnTo>
                  <a:pt x="607" y="805"/>
                </a:lnTo>
                <a:lnTo>
                  <a:pt x="614" y="763"/>
                </a:lnTo>
                <a:lnTo>
                  <a:pt x="632" y="723"/>
                </a:lnTo>
                <a:lnTo>
                  <a:pt x="657" y="688"/>
                </a:lnTo>
                <a:lnTo>
                  <a:pt x="348" y="380"/>
                </a:lnTo>
                <a:close/>
                <a:moveTo>
                  <a:pt x="860" y="169"/>
                </a:moveTo>
                <a:lnTo>
                  <a:pt x="860" y="604"/>
                </a:lnTo>
                <a:lnTo>
                  <a:pt x="905" y="614"/>
                </a:lnTo>
                <a:lnTo>
                  <a:pt x="942" y="629"/>
                </a:lnTo>
                <a:lnTo>
                  <a:pt x="980" y="654"/>
                </a:lnTo>
                <a:lnTo>
                  <a:pt x="1288" y="345"/>
                </a:lnTo>
                <a:lnTo>
                  <a:pt x="1216" y="286"/>
                </a:lnTo>
                <a:lnTo>
                  <a:pt x="1136" y="238"/>
                </a:lnTo>
                <a:lnTo>
                  <a:pt x="1049" y="204"/>
                </a:lnTo>
                <a:lnTo>
                  <a:pt x="957" y="179"/>
                </a:lnTo>
                <a:lnTo>
                  <a:pt x="860" y="169"/>
                </a:lnTo>
                <a:close/>
                <a:moveTo>
                  <a:pt x="811" y="169"/>
                </a:moveTo>
                <a:lnTo>
                  <a:pt x="714" y="179"/>
                </a:lnTo>
                <a:lnTo>
                  <a:pt x="622" y="204"/>
                </a:lnTo>
                <a:lnTo>
                  <a:pt x="535" y="238"/>
                </a:lnTo>
                <a:lnTo>
                  <a:pt x="455" y="286"/>
                </a:lnTo>
                <a:lnTo>
                  <a:pt x="383" y="345"/>
                </a:lnTo>
                <a:lnTo>
                  <a:pt x="691" y="654"/>
                </a:lnTo>
                <a:lnTo>
                  <a:pt x="729" y="629"/>
                </a:lnTo>
                <a:lnTo>
                  <a:pt x="768" y="614"/>
                </a:lnTo>
                <a:lnTo>
                  <a:pt x="811" y="604"/>
                </a:lnTo>
                <a:lnTo>
                  <a:pt x="811" y="169"/>
                </a:lnTo>
                <a:close/>
                <a:moveTo>
                  <a:pt x="836" y="0"/>
                </a:moveTo>
                <a:lnTo>
                  <a:pt x="947" y="7"/>
                </a:lnTo>
                <a:lnTo>
                  <a:pt x="960" y="99"/>
                </a:lnTo>
                <a:lnTo>
                  <a:pt x="1005" y="107"/>
                </a:lnTo>
                <a:lnTo>
                  <a:pt x="1052" y="27"/>
                </a:lnTo>
                <a:lnTo>
                  <a:pt x="1134" y="54"/>
                </a:lnTo>
                <a:lnTo>
                  <a:pt x="1213" y="89"/>
                </a:lnTo>
                <a:lnTo>
                  <a:pt x="1194" y="179"/>
                </a:lnTo>
                <a:lnTo>
                  <a:pt x="1233" y="204"/>
                </a:lnTo>
                <a:lnTo>
                  <a:pt x="1303" y="141"/>
                </a:lnTo>
                <a:lnTo>
                  <a:pt x="1372" y="194"/>
                </a:lnTo>
                <a:lnTo>
                  <a:pt x="1435" y="253"/>
                </a:lnTo>
                <a:lnTo>
                  <a:pt x="1387" y="333"/>
                </a:lnTo>
                <a:lnTo>
                  <a:pt x="1417" y="365"/>
                </a:lnTo>
                <a:lnTo>
                  <a:pt x="1502" y="330"/>
                </a:lnTo>
                <a:lnTo>
                  <a:pt x="1551" y="402"/>
                </a:lnTo>
                <a:lnTo>
                  <a:pt x="1591" y="480"/>
                </a:lnTo>
                <a:lnTo>
                  <a:pt x="1522" y="539"/>
                </a:lnTo>
                <a:lnTo>
                  <a:pt x="1537" y="579"/>
                </a:lnTo>
                <a:lnTo>
                  <a:pt x="1631" y="574"/>
                </a:lnTo>
                <a:lnTo>
                  <a:pt x="1653" y="659"/>
                </a:lnTo>
                <a:lnTo>
                  <a:pt x="1666" y="746"/>
                </a:lnTo>
                <a:lnTo>
                  <a:pt x="1579" y="780"/>
                </a:lnTo>
                <a:lnTo>
                  <a:pt x="1581" y="820"/>
                </a:lnTo>
                <a:lnTo>
                  <a:pt x="1671" y="845"/>
                </a:lnTo>
                <a:lnTo>
                  <a:pt x="1666" y="932"/>
                </a:lnTo>
                <a:lnTo>
                  <a:pt x="1651" y="1019"/>
                </a:lnTo>
                <a:lnTo>
                  <a:pt x="1559" y="1024"/>
                </a:lnTo>
                <a:lnTo>
                  <a:pt x="1546" y="1061"/>
                </a:lnTo>
                <a:lnTo>
                  <a:pt x="1623" y="1114"/>
                </a:lnTo>
                <a:lnTo>
                  <a:pt x="1589" y="1196"/>
                </a:lnTo>
                <a:lnTo>
                  <a:pt x="1549" y="1273"/>
                </a:lnTo>
                <a:lnTo>
                  <a:pt x="1457" y="1248"/>
                </a:lnTo>
                <a:lnTo>
                  <a:pt x="1437" y="1278"/>
                </a:lnTo>
                <a:lnTo>
                  <a:pt x="1492" y="1352"/>
                </a:lnTo>
                <a:lnTo>
                  <a:pt x="1432" y="1419"/>
                </a:lnTo>
                <a:lnTo>
                  <a:pt x="1367" y="1479"/>
                </a:lnTo>
                <a:lnTo>
                  <a:pt x="1293" y="1424"/>
                </a:lnTo>
                <a:lnTo>
                  <a:pt x="1261" y="1447"/>
                </a:lnTo>
                <a:lnTo>
                  <a:pt x="1290" y="1536"/>
                </a:lnTo>
                <a:lnTo>
                  <a:pt x="1213" y="1581"/>
                </a:lnTo>
                <a:lnTo>
                  <a:pt x="1134" y="1616"/>
                </a:lnTo>
                <a:lnTo>
                  <a:pt x="1077" y="1541"/>
                </a:lnTo>
                <a:lnTo>
                  <a:pt x="1042" y="1554"/>
                </a:lnTo>
                <a:lnTo>
                  <a:pt x="1039" y="1646"/>
                </a:lnTo>
                <a:lnTo>
                  <a:pt x="955" y="1663"/>
                </a:lnTo>
                <a:lnTo>
                  <a:pt x="865" y="1671"/>
                </a:lnTo>
                <a:lnTo>
                  <a:pt x="838" y="1581"/>
                </a:lnTo>
                <a:lnTo>
                  <a:pt x="836" y="1581"/>
                </a:lnTo>
                <a:lnTo>
                  <a:pt x="798" y="1581"/>
                </a:lnTo>
                <a:lnTo>
                  <a:pt x="766" y="1668"/>
                </a:lnTo>
                <a:lnTo>
                  <a:pt x="679" y="1656"/>
                </a:lnTo>
                <a:lnTo>
                  <a:pt x="595" y="1636"/>
                </a:lnTo>
                <a:lnTo>
                  <a:pt x="597" y="1541"/>
                </a:lnTo>
                <a:lnTo>
                  <a:pt x="560" y="1529"/>
                </a:lnTo>
                <a:lnTo>
                  <a:pt x="503" y="1601"/>
                </a:lnTo>
                <a:lnTo>
                  <a:pt x="423" y="1561"/>
                </a:lnTo>
                <a:lnTo>
                  <a:pt x="348" y="1514"/>
                </a:lnTo>
                <a:lnTo>
                  <a:pt x="383" y="1427"/>
                </a:lnTo>
                <a:lnTo>
                  <a:pt x="351" y="1402"/>
                </a:lnTo>
                <a:lnTo>
                  <a:pt x="271" y="1452"/>
                </a:lnTo>
                <a:lnTo>
                  <a:pt x="209" y="1390"/>
                </a:lnTo>
                <a:lnTo>
                  <a:pt x="157" y="1320"/>
                </a:lnTo>
                <a:lnTo>
                  <a:pt x="214" y="1250"/>
                </a:lnTo>
                <a:lnTo>
                  <a:pt x="192" y="1213"/>
                </a:lnTo>
                <a:lnTo>
                  <a:pt x="102" y="1235"/>
                </a:lnTo>
                <a:lnTo>
                  <a:pt x="65" y="1156"/>
                </a:lnTo>
                <a:lnTo>
                  <a:pt x="35" y="1074"/>
                </a:lnTo>
                <a:lnTo>
                  <a:pt x="115" y="1027"/>
                </a:lnTo>
                <a:lnTo>
                  <a:pt x="105" y="984"/>
                </a:lnTo>
                <a:lnTo>
                  <a:pt x="13" y="974"/>
                </a:lnTo>
                <a:lnTo>
                  <a:pt x="3" y="905"/>
                </a:lnTo>
                <a:lnTo>
                  <a:pt x="0" y="835"/>
                </a:lnTo>
                <a:lnTo>
                  <a:pt x="0" y="800"/>
                </a:lnTo>
                <a:lnTo>
                  <a:pt x="92" y="780"/>
                </a:lnTo>
                <a:lnTo>
                  <a:pt x="95" y="736"/>
                </a:lnTo>
                <a:lnTo>
                  <a:pt x="10" y="696"/>
                </a:lnTo>
                <a:lnTo>
                  <a:pt x="30" y="611"/>
                </a:lnTo>
                <a:lnTo>
                  <a:pt x="58" y="532"/>
                </a:lnTo>
                <a:lnTo>
                  <a:pt x="150" y="542"/>
                </a:lnTo>
                <a:lnTo>
                  <a:pt x="170" y="499"/>
                </a:lnTo>
                <a:lnTo>
                  <a:pt x="102" y="435"/>
                </a:lnTo>
                <a:lnTo>
                  <a:pt x="147" y="360"/>
                </a:lnTo>
                <a:lnTo>
                  <a:pt x="199" y="293"/>
                </a:lnTo>
                <a:lnTo>
                  <a:pt x="284" y="333"/>
                </a:lnTo>
                <a:lnTo>
                  <a:pt x="299" y="315"/>
                </a:lnTo>
                <a:lnTo>
                  <a:pt x="316" y="300"/>
                </a:lnTo>
                <a:lnTo>
                  <a:pt x="274" y="216"/>
                </a:lnTo>
                <a:lnTo>
                  <a:pt x="339" y="161"/>
                </a:lnTo>
                <a:lnTo>
                  <a:pt x="411" y="114"/>
                </a:lnTo>
                <a:lnTo>
                  <a:pt x="478" y="179"/>
                </a:lnTo>
                <a:lnTo>
                  <a:pt x="520" y="159"/>
                </a:lnTo>
                <a:lnTo>
                  <a:pt x="508" y="67"/>
                </a:lnTo>
                <a:lnTo>
                  <a:pt x="587" y="37"/>
                </a:lnTo>
                <a:lnTo>
                  <a:pt x="669" y="15"/>
                </a:lnTo>
                <a:lnTo>
                  <a:pt x="711" y="99"/>
                </a:lnTo>
                <a:lnTo>
                  <a:pt x="759" y="92"/>
                </a:lnTo>
                <a:lnTo>
                  <a:pt x="776" y="2"/>
                </a:lnTo>
                <a:lnTo>
                  <a:pt x="836"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5" name="Freeform 15431"/>
          <p:cNvSpPr>
            <a:spLocks noEditPoints="1"/>
          </p:cNvSpPr>
          <p:nvPr/>
        </p:nvSpPr>
        <p:spPr bwMode="auto">
          <a:xfrm>
            <a:off x="20402979" y="8198158"/>
            <a:ext cx="376980" cy="365145"/>
          </a:xfrm>
          <a:custGeom>
            <a:avLst/>
            <a:gdLst>
              <a:gd name="T0" fmla="*/ 382 w 822"/>
              <a:gd name="T1" fmla="*/ 736 h 821"/>
              <a:gd name="T2" fmla="*/ 445 w 822"/>
              <a:gd name="T3" fmla="*/ 520 h 821"/>
              <a:gd name="T4" fmla="*/ 452 w 822"/>
              <a:gd name="T5" fmla="*/ 736 h 821"/>
              <a:gd name="T6" fmla="*/ 517 w 822"/>
              <a:gd name="T7" fmla="*/ 719 h 821"/>
              <a:gd name="T8" fmla="*/ 233 w 822"/>
              <a:gd name="T9" fmla="*/ 686 h 821"/>
              <a:gd name="T10" fmla="*/ 360 w 822"/>
              <a:gd name="T11" fmla="*/ 512 h 821"/>
              <a:gd name="T12" fmla="*/ 477 w 822"/>
              <a:gd name="T13" fmla="*/ 502 h 821"/>
              <a:gd name="T14" fmla="*/ 482 w 822"/>
              <a:gd name="T15" fmla="*/ 497 h 821"/>
              <a:gd name="T16" fmla="*/ 320 w 822"/>
              <a:gd name="T17" fmla="*/ 480 h 821"/>
              <a:gd name="T18" fmla="*/ 504 w 822"/>
              <a:gd name="T19" fmla="*/ 475 h 821"/>
              <a:gd name="T20" fmla="*/ 691 w 822"/>
              <a:gd name="T21" fmla="*/ 577 h 821"/>
              <a:gd name="T22" fmla="*/ 524 w 822"/>
              <a:gd name="T23" fmla="*/ 423 h 821"/>
              <a:gd name="T24" fmla="*/ 735 w 822"/>
              <a:gd name="T25" fmla="*/ 455 h 821"/>
              <a:gd name="T26" fmla="*/ 87 w 822"/>
              <a:gd name="T27" fmla="*/ 452 h 821"/>
              <a:gd name="T28" fmla="*/ 109 w 822"/>
              <a:gd name="T29" fmla="*/ 540 h 821"/>
              <a:gd name="T30" fmla="*/ 84 w 822"/>
              <a:gd name="T31" fmla="*/ 420 h 821"/>
              <a:gd name="T32" fmla="*/ 385 w 822"/>
              <a:gd name="T33" fmla="*/ 358 h 821"/>
              <a:gd name="T34" fmla="*/ 365 w 822"/>
              <a:gd name="T35" fmla="*/ 373 h 821"/>
              <a:gd name="T36" fmla="*/ 353 w 822"/>
              <a:gd name="T37" fmla="*/ 400 h 821"/>
              <a:gd name="T38" fmla="*/ 355 w 822"/>
              <a:gd name="T39" fmla="*/ 430 h 821"/>
              <a:gd name="T40" fmla="*/ 370 w 822"/>
              <a:gd name="T41" fmla="*/ 452 h 821"/>
              <a:gd name="T42" fmla="*/ 395 w 822"/>
              <a:gd name="T43" fmla="*/ 465 h 821"/>
              <a:gd name="T44" fmla="*/ 425 w 822"/>
              <a:gd name="T45" fmla="*/ 467 h 821"/>
              <a:gd name="T46" fmla="*/ 450 w 822"/>
              <a:gd name="T47" fmla="*/ 455 h 821"/>
              <a:gd name="T48" fmla="*/ 464 w 822"/>
              <a:gd name="T49" fmla="*/ 430 h 821"/>
              <a:gd name="T50" fmla="*/ 469 w 822"/>
              <a:gd name="T51" fmla="*/ 403 h 821"/>
              <a:gd name="T52" fmla="*/ 457 w 822"/>
              <a:gd name="T53" fmla="*/ 375 h 821"/>
              <a:gd name="T54" fmla="*/ 437 w 822"/>
              <a:gd name="T55" fmla="*/ 358 h 821"/>
              <a:gd name="T56" fmla="*/ 97 w 822"/>
              <a:gd name="T57" fmla="*/ 313 h 821"/>
              <a:gd name="T58" fmla="*/ 84 w 822"/>
              <a:gd name="T59" fmla="*/ 395 h 821"/>
              <a:gd name="T60" fmla="*/ 519 w 822"/>
              <a:gd name="T61" fmla="*/ 375 h 821"/>
              <a:gd name="T62" fmla="*/ 735 w 822"/>
              <a:gd name="T63" fmla="*/ 368 h 821"/>
              <a:gd name="T64" fmla="*/ 720 w 822"/>
              <a:gd name="T65" fmla="*/ 303 h 821"/>
              <a:gd name="T66" fmla="*/ 683 w 822"/>
              <a:gd name="T67" fmla="*/ 229 h 821"/>
              <a:gd name="T68" fmla="*/ 134 w 822"/>
              <a:gd name="T69" fmla="*/ 234 h 821"/>
              <a:gd name="T70" fmla="*/ 308 w 822"/>
              <a:gd name="T71" fmla="*/ 358 h 821"/>
              <a:gd name="T72" fmla="*/ 238 w 822"/>
              <a:gd name="T73" fmla="*/ 132 h 821"/>
              <a:gd name="T74" fmla="*/ 258 w 822"/>
              <a:gd name="T75" fmla="*/ 119 h 821"/>
              <a:gd name="T76" fmla="*/ 482 w 822"/>
              <a:gd name="T77" fmla="*/ 321 h 821"/>
              <a:gd name="T78" fmla="*/ 566 w 822"/>
              <a:gd name="T79" fmla="*/ 122 h 821"/>
              <a:gd name="T80" fmla="*/ 435 w 822"/>
              <a:gd name="T81" fmla="*/ 298 h 821"/>
              <a:gd name="T82" fmla="*/ 440 w 822"/>
              <a:gd name="T83" fmla="*/ 84 h 821"/>
              <a:gd name="T84" fmla="*/ 343 w 822"/>
              <a:gd name="T85" fmla="*/ 89 h 821"/>
              <a:gd name="T86" fmla="*/ 380 w 822"/>
              <a:gd name="T87" fmla="*/ 301 h 821"/>
              <a:gd name="T88" fmla="*/ 464 w 822"/>
              <a:gd name="T89" fmla="*/ 2 h 821"/>
              <a:gd name="T90" fmla="*/ 586 w 822"/>
              <a:gd name="T91" fmla="*/ 87 h 821"/>
              <a:gd name="T92" fmla="*/ 686 w 822"/>
              <a:gd name="T93" fmla="*/ 107 h 821"/>
              <a:gd name="T94" fmla="*/ 740 w 822"/>
              <a:gd name="T95" fmla="*/ 164 h 821"/>
              <a:gd name="T96" fmla="*/ 820 w 822"/>
              <a:gd name="T97" fmla="*/ 365 h 821"/>
              <a:gd name="T98" fmla="*/ 817 w 822"/>
              <a:gd name="T99" fmla="*/ 462 h 821"/>
              <a:gd name="T100" fmla="*/ 760 w 822"/>
              <a:gd name="T101" fmla="*/ 624 h 821"/>
              <a:gd name="T102" fmla="*/ 673 w 822"/>
              <a:gd name="T103" fmla="*/ 726 h 821"/>
              <a:gd name="T104" fmla="*/ 527 w 822"/>
              <a:gd name="T105" fmla="*/ 758 h 821"/>
              <a:gd name="T106" fmla="*/ 395 w 822"/>
              <a:gd name="T107" fmla="*/ 776 h 821"/>
              <a:gd name="T108" fmla="*/ 293 w 822"/>
              <a:gd name="T109" fmla="*/ 803 h 821"/>
              <a:gd name="T110" fmla="*/ 208 w 822"/>
              <a:gd name="T111" fmla="*/ 768 h 821"/>
              <a:gd name="T112" fmla="*/ 131 w 822"/>
              <a:gd name="T113" fmla="*/ 711 h 821"/>
              <a:gd name="T114" fmla="*/ 54 w 822"/>
              <a:gd name="T115" fmla="*/ 502 h 821"/>
              <a:gd name="T116" fmla="*/ 44 w 822"/>
              <a:gd name="T117" fmla="*/ 383 h 821"/>
              <a:gd name="T118" fmla="*/ 27 w 822"/>
              <a:gd name="T119" fmla="*/ 261 h 821"/>
              <a:gd name="T120" fmla="*/ 97 w 822"/>
              <a:gd name="T121" fmla="*/ 144 h 821"/>
              <a:gd name="T122" fmla="*/ 218 w 822"/>
              <a:gd name="T123" fmla="*/ 72 h 821"/>
              <a:gd name="T124" fmla="*/ 373 w 822"/>
              <a:gd name="T125" fmla="*/ 45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821">
                <a:moveTo>
                  <a:pt x="385" y="520"/>
                </a:moveTo>
                <a:lnTo>
                  <a:pt x="315" y="724"/>
                </a:lnTo>
                <a:lnTo>
                  <a:pt x="330" y="726"/>
                </a:lnTo>
                <a:lnTo>
                  <a:pt x="330" y="729"/>
                </a:lnTo>
                <a:lnTo>
                  <a:pt x="343" y="731"/>
                </a:lnTo>
                <a:lnTo>
                  <a:pt x="348" y="731"/>
                </a:lnTo>
                <a:lnTo>
                  <a:pt x="355" y="733"/>
                </a:lnTo>
                <a:lnTo>
                  <a:pt x="365" y="733"/>
                </a:lnTo>
                <a:lnTo>
                  <a:pt x="370" y="736"/>
                </a:lnTo>
                <a:lnTo>
                  <a:pt x="382" y="736"/>
                </a:lnTo>
                <a:lnTo>
                  <a:pt x="382" y="736"/>
                </a:lnTo>
                <a:lnTo>
                  <a:pt x="397" y="736"/>
                </a:lnTo>
                <a:lnTo>
                  <a:pt x="397" y="522"/>
                </a:lnTo>
                <a:lnTo>
                  <a:pt x="395" y="522"/>
                </a:lnTo>
                <a:lnTo>
                  <a:pt x="392" y="522"/>
                </a:lnTo>
                <a:lnTo>
                  <a:pt x="387" y="522"/>
                </a:lnTo>
                <a:lnTo>
                  <a:pt x="385" y="520"/>
                </a:lnTo>
                <a:close/>
                <a:moveTo>
                  <a:pt x="450" y="517"/>
                </a:moveTo>
                <a:lnTo>
                  <a:pt x="450" y="517"/>
                </a:lnTo>
                <a:lnTo>
                  <a:pt x="445" y="520"/>
                </a:lnTo>
                <a:lnTo>
                  <a:pt x="442" y="520"/>
                </a:lnTo>
                <a:lnTo>
                  <a:pt x="437" y="520"/>
                </a:lnTo>
                <a:lnTo>
                  <a:pt x="432" y="522"/>
                </a:lnTo>
                <a:lnTo>
                  <a:pt x="430" y="522"/>
                </a:lnTo>
                <a:lnTo>
                  <a:pt x="425" y="522"/>
                </a:lnTo>
                <a:lnTo>
                  <a:pt x="422" y="522"/>
                </a:lnTo>
                <a:lnTo>
                  <a:pt x="422" y="736"/>
                </a:lnTo>
                <a:lnTo>
                  <a:pt x="437" y="736"/>
                </a:lnTo>
                <a:lnTo>
                  <a:pt x="440" y="736"/>
                </a:lnTo>
                <a:lnTo>
                  <a:pt x="452" y="736"/>
                </a:lnTo>
                <a:lnTo>
                  <a:pt x="455" y="733"/>
                </a:lnTo>
                <a:lnTo>
                  <a:pt x="464" y="733"/>
                </a:lnTo>
                <a:lnTo>
                  <a:pt x="472" y="731"/>
                </a:lnTo>
                <a:lnTo>
                  <a:pt x="479" y="731"/>
                </a:lnTo>
                <a:lnTo>
                  <a:pt x="487" y="729"/>
                </a:lnTo>
                <a:lnTo>
                  <a:pt x="492" y="729"/>
                </a:lnTo>
                <a:lnTo>
                  <a:pt x="502" y="724"/>
                </a:lnTo>
                <a:lnTo>
                  <a:pt x="504" y="724"/>
                </a:lnTo>
                <a:lnTo>
                  <a:pt x="517" y="721"/>
                </a:lnTo>
                <a:lnTo>
                  <a:pt x="517" y="719"/>
                </a:lnTo>
                <a:lnTo>
                  <a:pt x="542" y="709"/>
                </a:lnTo>
                <a:lnTo>
                  <a:pt x="450" y="517"/>
                </a:lnTo>
                <a:close/>
                <a:moveTo>
                  <a:pt x="338" y="497"/>
                </a:moveTo>
                <a:lnTo>
                  <a:pt x="186" y="649"/>
                </a:lnTo>
                <a:lnTo>
                  <a:pt x="208" y="669"/>
                </a:lnTo>
                <a:lnTo>
                  <a:pt x="208" y="669"/>
                </a:lnTo>
                <a:lnTo>
                  <a:pt x="218" y="676"/>
                </a:lnTo>
                <a:lnTo>
                  <a:pt x="221" y="676"/>
                </a:lnTo>
                <a:lnTo>
                  <a:pt x="231" y="684"/>
                </a:lnTo>
                <a:lnTo>
                  <a:pt x="233" y="686"/>
                </a:lnTo>
                <a:lnTo>
                  <a:pt x="241" y="691"/>
                </a:lnTo>
                <a:lnTo>
                  <a:pt x="248" y="694"/>
                </a:lnTo>
                <a:lnTo>
                  <a:pt x="253" y="696"/>
                </a:lnTo>
                <a:lnTo>
                  <a:pt x="263" y="701"/>
                </a:lnTo>
                <a:lnTo>
                  <a:pt x="266" y="704"/>
                </a:lnTo>
                <a:lnTo>
                  <a:pt x="278" y="709"/>
                </a:lnTo>
                <a:lnTo>
                  <a:pt x="278" y="709"/>
                </a:lnTo>
                <a:lnTo>
                  <a:pt x="290" y="716"/>
                </a:lnTo>
                <a:lnTo>
                  <a:pt x="363" y="512"/>
                </a:lnTo>
                <a:lnTo>
                  <a:pt x="360" y="512"/>
                </a:lnTo>
                <a:lnTo>
                  <a:pt x="355" y="510"/>
                </a:lnTo>
                <a:lnTo>
                  <a:pt x="353" y="507"/>
                </a:lnTo>
                <a:lnTo>
                  <a:pt x="350" y="505"/>
                </a:lnTo>
                <a:lnTo>
                  <a:pt x="345" y="505"/>
                </a:lnTo>
                <a:lnTo>
                  <a:pt x="343" y="502"/>
                </a:lnTo>
                <a:lnTo>
                  <a:pt x="340" y="500"/>
                </a:lnTo>
                <a:lnTo>
                  <a:pt x="338" y="497"/>
                </a:lnTo>
                <a:close/>
                <a:moveTo>
                  <a:pt x="482" y="497"/>
                </a:moveTo>
                <a:lnTo>
                  <a:pt x="479" y="500"/>
                </a:lnTo>
                <a:lnTo>
                  <a:pt x="477" y="502"/>
                </a:lnTo>
                <a:lnTo>
                  <a:pt x="474" y="505"/>
                </a:lnTo>
                <a:lnTo>
                  <a:pt x="472" y="505"/>
                </a:lnTo>
                <a:lnTo>
                  <a:pt x="566" y="699"/>
                </a:lnTo>
                <a:lnTo>
                  <a:pt x="589" y="684"/>
                </a:lnTo>
                <a:lnTo>
                  <a:pt x="591" y="684"/>
                </a:lnTo>
                <a:lnTo>
                  <a:pt x="601" y="676"/>
                </a:lnTo>
                <a:lnTo>
                  <a:pt x="609" y="669"/>
                </a:lnTo>
                <a:lnTo>
                  <a:pt x="611" y="669"/>
                </a:lnTo>
                <a:lnTo>
                  <a:pt x="633" y="649"/>
                </a:lnTo>
                <a:lnTo>
                  <a:pt x="482" y="497"/>
                </a:lnTo>
                <a:close/>
                <a:moveTo>
                  <a:pt x="313" y="470"/>
                </a:moveTo>
                <a:lnTo>
                  <a:pt x="121" y="564"/>
                </a:lnTo>
                <a:lnTo>
                  <a:pt x="136" y="587"/>
                </a:lnTo>
                <a:lnTo>
                  <a:pt x="136" y="589"/>
                </a:lnTo>
                <a:lnTo>
                  <a:pt x="144" y="599"/>
                </a:lnTo>
                <a:lnTo>
                  <a:pt x="149" y="607"/>
                </a:lnTo>
                <a:lnTo>
                  <a:pt x="151" y="609"/>
                </a:lnTo>
                <a:lnTo>
                  <a:pt x="169" y="632"/>
                </a:lnTo>
                <a:lnTo>
                  <a:pt x="320" y="480"/>
                </a:lnTo>
                <a:lnTo>
                  <a:pt x="320" y="480"/>
                </a:lnTo>
                <a:lnTo>
                  <a:pt x="318" y="475"/>
                </a:lnTo>
                <a:lnTo>
                  <a:pt x="315" y="472"/>
                </a:lnTo>
                <a:lnTo>
                  <a:pt x="313" y="470"/>
                </a:lnTo>
                <a:close/>
                <a:moveTo>
                  <a:pt x="514" y="457"/>
                </a:moveTo>
                <a:lnTo>
                  <a:pt x="514" y="460"/>
                </a:lnTo>
                <a:lnTo>
                  <a:pt x="512" y="462"/>
                </a:lnTo>
                <a:lnTo>
                  <a:pt x="509" y="467"/>
                </a:lnTo>
                <a:lnTo>
                  <a:pt x="507" y="467"/>
                </a:lnTo>
                <a:lnTo>
                  <a:pt x="504" y="472"/>
                </a:lnTo>
                <a:lnTo>
                  <a:pt x="504" y="475"/>
                </a:lnTo>
                <a:lnTo>
                  <a:pt x="499" y="480"/>
                </a:lnTo>
                <a:lnTo>
                  <a:pt x="499" y="480"/>
                </a:lnTo>
                <a:lnTo>
                  <a:pt x="651" y="632"/>
                </a:lnTo>
                <a:lnTo>
                  <a:pt x="668" y="612"/>
                </a:lnTo>
                <a:lnTo>
                  <a:pt x="671" y="609"/>
                </a:lnTo>
                <a:lnTo>
                  <a:pt x="678" y="599"/>
                </a:lnTo>
                <a:lnTo>
                  <a:pt x="678" y="597"/>
                </a:lnTo>
                <a:lnTo>
                  <a:pt x="686" y="589"/>
                </a:lnTo>
                <a:lnTo>
                  <a:pt x="688" y="584"/>
                </a:lnTo>
                <a:lnTo>
                  <a:pt x="691" y="577"/>
                </a:lnTo>
                <a:lnTo>
                  <a:pt x="696" y="572"/>
                </a:lnTo>
                <a:lnTo>
                  <a:pt x="698" y="567"/>
                </a:lnTo>
                <a:lnTo>
                  <a:pt x="703" y="557"/>
                </a:lnTo>
                <a:lnTo>
                  <a:pt x="706" y="554"/>
                </a:lnTo>
                <a:lnTo>
                  <a:pt x="711" y="542"/>
                </a:lnTo>
                <a:lnTo>
                  <a:pt x="711" y="542"/>
                </a:lnTo>
                <a:lnTo>
                  <a:pt x="715" y="527"/>
                </a:lnTo>
                <a:lnTo>
                  <a:pt x="514" y="457"/>
                </a:lnTo>
                <a:close/>
                <a:moveTo>
                  <a:pt x="524" y="420"/>
                </a:moveTo>
                <a:lnTo>
                  <a:pt x="524" y="423"/>
                </a:lnTo>
                <a:lnTo>
                  <a:pt x="522" y="428"/>
                </a:lnTo>
                <a:lnTo>
                  <a:pt x="522" y="433"/>
                </a:lnTo>
                <a:lnTo>
                  <a:pt x="522" y="433"/>
                </a:lnTo>
                <a:lnTo>
                  <a:pt x="723" y="505"/>
                </a:lnTo>
                <a:lnTo>
                  <a:pt x="728" y="490"/>
                </a:lnTo>
                <a:lnTo>
                  <a:pt x="728" y="487"/>
                </a:lnTo>
                <a:lnTo>
                  <a:pt x="730" y="477"/>
                </a:lnTo>
                <a:lnTo>
                  <a:pt x="733" y="472"/>
                </a:lnTo>
                <a:lnTo>
                  <a:pt x="733" y="462"/>
                </a:lnTo>
                <a:lnTo>
                  <a:pt x="735" y="455"/>
                </a:lnTo>
                <a:lnTo>
                  <a:pt x="735" y="450"/>
                </a:lnTo>
                <a:lnTo>
                  <a:pt x="738" y="438"/>
                </a:lnTo>
                <a:lnTo>
                  <a:pt x="738" y="435"/>
                </a:lnTo>
                <a:lnTo>
                  <a:pt x="738" y="420"/>
                </a:lnTo>
                <a:lnTo>
                  <a:pt x="524" y="420"/>
                </a:lnTo>
                <a:close/>
                <a:moveTo>
                  <a:pt x="84" y="420"/>
                </a:moveTo>
                <a:lnTo>
                  <a:pt x="84" y="435"/>
                </a:lnTo>
                <a:lnTo>
                  <a:pt x="84" y="438"/>
                </a:lnTo>
                <a:lnTo>
                  <a:pt x="84" y="450"/>
                </a:lnTo>
                <a:lnTo>
                  <a:pt x="87" y="452"/>
                </a:lnTo>
                <a:lnTo>
                  <a:pt x="87" y="462"/>
                </a:lnTo>
                <a:lnTo>
                  <a:pt x="89" y="470"/>
                </a:lnTo>
                <a:lnTo>
                  <a:pt x="89" y="475"/>
                </a:lnTo>
                <a:lnTo>
                  <a:pt x="92" y="485"/>
                </a:lnTo>
                <a:lnTo>
                  <a:pt x="92" y="490"/>
                </a:lnTo>
                <a:lnTo>
                  <a:pt x="97" y="500"/>
                </a:lnTo>
                <a:lnTo>
                  <a:pt x="97" y="502"/>
                </a:lnTo>
                <a:lnTo>
                  <a:pt x="99" y="515"/>
                </a:lnTo>
                <a:lnTo>
                  <a:pt x="99" y="515"/>
                </a:lnTo>
                <a:lnTo>
                  <a:pt x="109" y="540"/>
                </a:lnTo>
                <a:lnTo>
                  <a:pt x="303" y="448"/>
                </a:lnTo>
                <a:lnTo>
                  <a:pt x="303" y="448"/>
                </a:lnTo>
                <a:lnTo>
                  <a:pt x="300" y="440"/>
                </a:lnTo>
                <a:lnTo>
                  <a:pt x="300" y="440"/>
                </a:lnTo>
                <a:lnTo>
                  <a:pt x="300" y="433"/>
                </a:lnTo>
                <a:lnTo>
                  <a:pt x="298" y="430"/>
                </a:lnTo>
                <a:lnTo>
                  <a:pt x="298" y="428"/>
                </a:lnTo>
                <a:lnTo>
                  <a:pt x="298" y="423"/>
                </a:lnTo>
                <a:lnTo>
                  <a:pt x="298" y="420"/>
                </a:lnTo>
                <a:lnTo>
                  <a:pt x="84" y="420"/>
                </a:lnTo>
                <a:close/>
                <a:moveTo>
                  <a:pt x="412" y="351"/>
                </a:moveTo>
                <a:lnTo>
                  <a:pt x="410" y="351"/>
                </a:lnTo>
                <a:lnTo>
                  <a:pt x="405" y="353"/>
                </a:lnTo>
                <a:lnTo>
                  <a:pt x="402" y="353"/>
                </a:lnTo>
                <a:lnTo>
                  <a:pt x="400" y="353"/>
                </a:lnTo>
                <a:lnTo>
                  <a:pt x="397" y="353"/>
                </a:lnTo>
                <a:lnTo>
                  <a:pt x="395" y="353"/>
                </a:lnTo>
                <a:lnTo>
                  <a:pt x="392" y="356"/>
                </a:lnTo>
                <a:lnTo>
                  <a:pt x="390" y="356"/>
                </a:lnTo>
                <a:lnTo>
                  <a:pt x="385" y="358"/>
                </a:lnTo>
                <a:lnTo>
                  <a:pt x="385" y="358"/>
                </a:lnTo>
                <a:lnTo>
                  <a:pt x="382" y="360"/>
                </a:lnTo>
                <a:lnTo>
                  <a:pt x="380" y="360"/>
                </a:lnTo>
                <a:lnTo>
                  <a:pt x="377" y="363"/>
                </a:lnTo>
                <a:lnTo>
                  <a:pt x="375" y="363"/>
                </a:lnTo>
                <a:lnTo>
                  <a:pt x="373" y="365"/>
                </a:lnTo>
                <a:lnTo>
                  <a:pt x="370" y="368"/>
                </a:lnTo>
                <a:lnTo>
                  <a:pt x="368" y="370"/>
                </a:lnTo>
                <a:lnTo>
                  <a:pt x="365" y="373"/>
                </a:lnTo>
                <a:lnTo>
                  <a:pt x="365" y="373"/>
                </a:lnTo>
                <a:lnTo>
                  <a:pt x="363" y="375"/>
                </a:lnTo>
                <a:lnTo>
                  <a:pt x="360" y="378"/>
                </a:lnTo>
                <a:lnTo>
                  <a:pt x="360" y="380"/>
                </a:lnTo>
                <a:lnTo>
                  <a:pt x="358" y="383"/>
                </a:lnTo>
                <a:lnTo>
                  <a:pt x="358" y="385"/>
                </a:lnTo>
                <a:lnTo>
                  <a:pt x="355" y="390"/>
                </a:lnTo>
                <a:lnTo>
                  <a:pt x="355" y="390"/>
                </a:lnTo>
                <a:lnTo>
                  <a:pt x="355" y="395"/>
                </a:lnTo>
                <a:lnTo>
                  <a:pt x="353" y="398"/>
                </a:lnTo>
                <a:lnTo>
                  <a:pt x="353" y="400"/>
                </a:lnTo>
                <a:lnTo>
                  <a:pt x="353" y="403"/>
                </a:lnTo>
                <a:lnTo>
                  <a:pt x="353" y="405"/>
                </a:lnTo>
                <a:lnTo>
                  <a:pt x="353" y="410"/>
                </a:lnTo>
                <a:lnTo>
                  <a:pt x="353" y="410"/>
                </a:lnTo>
                <a:lnTo>
                  <a:pt x="353" y="415"/>
                </a:lnTo>
                <a:lnTo>
                  <a:pt x="353" y="418"/>
                </a:lnTo>
                <a:lnTo>
                  <a:pt x="353" y="420"/>
                </a:lnTo>
                <a:lnTo>
                  <a:pt x="353" y="423"/>
                </a:lnTo>
                <a:lnTo>
                  <a:pt x="355" y="425"/>
                </a:lnTo>
                <a:lnTo>
                  <a:pt x="355" y="430"/>
                </a:lnTo>
                <a:lnTo>
                  <a:pt x="355" y="430"/>
                </a:lnTo>
                <a:lnTo>
                  <a:pt x="358" y="435"/>
                </a:lnTo>
                <a:lnTo>
                  <a:pt x="358" y="435"/>
                </a:lnTo>
                <a:lnTo>
                  <a:pt x="360" y="440"/>
                </a:lnTo>
                <a:lnTo>
                  <a:pt x="363" y="440"/>
                </a:lnTo>
                <a:lnTo>
                  <a:pt x="363" y="443"/>
                </a:lnTo>
                <a:lnTo>
                  <a:pt x="365" y="445"/>
                </a:lnTo>
                <a:lnTo>
                  <a:pt x="368" y="448"/>
                </a:lnTo>
                <a:lnTo>
                  <a:pt x="368" y="450"/>
                </a:lnTo>
                <a:lnTo>
                  <a:pt x="370" y="452"/>
                </a:lnTo>
                <a:lnTo>
                  <a:pt x="373" y="455"/>
                </a:lnTo>
                <a:lnTo>
                  <a:pt x="375" y="455"/>
                </a:lnTo>
                <a:lnTo>
                  <a:pt x="377" y="457"/>
                </a:lnTo>
                <a:lnTo>
                  <a:pt x="380" y="460"/>
                </a:lnTo>
                <a:lnTo>
                  <a:pt x="382" y="460"/>
                </a:lnTo>
                <a:lnTo>
                  <a:pt x="385" y="462"/>
                </a:lnTo>
                <a:lnTo>
                  <a:pt x="387" y="462"/>
                </a:lnTo>
                <a:lnTo>
                  <a:pt x="390" y="465"/>
                </a:lnTo>
                <a:lnTo>
                  <a:pt x="392" y="465"/>
                </a:lnTo>
                <a:lnTo>
                  <a:pt x="395" y="465"/>
                </a:lnTo>
                <a:lnTo>
                  <a:pt x="397" y="467"/>
                </a:lnTo>
                <a:lnTo>
                  <a:pt x="400" y="467"/>
                </a:lnTo>
                <a:lnTo>
                  <a:pt x="405" y="467"/>
                </a:lnTo>
                <a:lnTo>
                  <a:pt x="407" y="467"/>
                </a:lnTo>
                <a:lnTo>
                  <a:pt x="410" y="467"/>
                </a:lnTo>
                <a:lnTo>
                  <a:pt x="412" y="467"/>
                </a:lnTo>
                <a:lnTo>
                  <a:pt x="415" y="467"/>
                </a:lnTo>
                <a:lnTo>
                  <a:pt x="417" y="467"/>
                </a:lnTo>
                <a:lnTo>
                  <a:pt x="422" y="467"/>
                </a:lnTo>
                <a:lnTo>
                  <a:pt x="425" y="467"/>
                </a:lnTo>
                <a:lnTo>
                  <a:pt x="427" y="465"/>
                </a:lnTo>
                <a:lnTo>
                  <a:pt x="430" y="465"/>
                </a:lnTo>
                <a:lnTo>
                  <a:pt x="432" y="465"/>
                </a:lnTo>
                <a:lnTo>
                  <a:pt x="435" y="462"/>
                </a:lnTo>
                <a:lnTo>
                  <a:pt x="437" y="462"/>
                </a:lnTo>
                <a:lnTo>
                  <a:pt x="440" y="460"/>
                </a:lnTo>
                <a:lnTo>
                  <a:pt x="442" y="460"/>
                </a:lnTo>
                <a:lnTo>
                  <a:pt x="445" y="457"/>
                </a:lnTo>
                <a:lnTo>
                  <a:pt x="447" y="455"/>
                </a:lnTo>
                <a:lnTo>
                  <a:pt x="450" y="455"/>
                </a:lnTo>
                <a:lnTo>
                  <a:pt x="452" y="452"/>
                </a:lnTo>
                <a:lnTo>
                  <a:pt x="452" y="450"/>
                </a:lnTo>
                <a:lnTo>
                  <a:pt x="455" y="448"/>
                </a:lnTo>
                <a:lnTo>
                  <a:pt x="457" y="445"/>
                </a:lnTo>
                <a:lnTo>
                  <a:pt x="457" y="443"/>
                </a:lnTo>
                <a:lnTo>
                  <a:pt x="459" y="440"/>
                </a:lnTo>
                <a:lnTo>
                  <a:pt x="462" y="438"/>
                </a:lnTo>
                <a:lnTo>
                  <a:pt x="462" y="435"/>
                </a:lnTo>
                <a:lnTo>
                  <a:pt x="464" y="433"/>
                </a:lnTo>
                <a:lnTo>
                  <a:pt x="464" y="430"/>
                </a:lnTo>
                <a:lnTo>
                  <a:pt x="464" y="428"/>
                </a:lnTo>
                <a:lnTo>
                  <a:pt x="467" y="425"/>
                </a:lnTo>
                <a:lnTo>
                  <a:pt x="467" y="423"/>
                </a:lnTo>
                <a:lnTo>
                  <a:pt x="467" y="420"/>
                </a:lnTo>
                <a:lnTo>
                  <a:pt x="469" y="418"/>
                </a:lnTo>
                <a:lnTo>
                  <a:pt x="469" y="415"/>
                </a:lnTo>
                <a:lnTo>
                  <a:pt x="469" y="410"/>
                </a:lnTo>
                <a:lnTo>
                  <a:pt x="469" y="408"/>
                </a:lnTo>
                <a:lnTo>
                  <a:pt x="469" y="405"/>
                </a:lnTo>
                <a:lnTo>
                  <a:pt x="469" y="403"/>
                </a:lnTo>
                <a:lnTo>
                  <a:pt x="467" y="400"/>
                </a:lnTo>
                <a:lnTo>
                  <a:pt x="467" y="395"/>
                </a:lnTo>
                <a:lnTo>
                  <a:pt x="467" y="393"/>
                </a:lnTo>
                <a:lnTo>
                  <a:pt x="464" y="390"/>
                </a:lnTo>
                <a:lnTo>
                  <a:pt x="464" y="388"/>
                </a:lnTo>
                <a:lnTo>
                  <a:pt x="464" y="385"/>
                </a:lnTo>
                <a:lnTo>
                  <a:pt x="462" y="383"/>
                </a:lnTo>
                <a:lnTo>
                  <a:pt x="462" y="380"/>
                </a:lnTo>
                <a:lnTo>
                  <a:pt x="459" y="378"/>
                </a:lnTo>
                <a:lnTo>
                  <a:pt x="457" y="375"/>
                </a:lnTo>
                <a:lnTo>
                  <a:pt x="457" y="373"/>
                </a:lnTo>
                <a:lnTo>
                  <a:pt x="455" y="373"/>
                </a:lnTo>
                <a:lnTo>
                  <a:pt x="452" y="370"/>
                </a:lnTo>
                <a:lnTo>
                  <a:pt x="450" y="368"/>
                </a:lnTo>
                <a:lnTo>
                  <a:pt x="447" y="365"/>
                </a:lnTo>
                <a:lnTo>
                  <a:pt x="447" y="363"/>
                </a:lnTo>
                <a:lnTo>
                  <a:pt x="445" y="363"/>
                </a:lnTo>
                <a:lnTo>
                  <a:pt x="442" y="360"/>
                </a:lnTo>
                <a:lnTo>
                  <a:pt x="440" y="358"/>
                </a:lnTo>
                <a:lnTo>
                  <a:pt x="437" y="358"/>
                </a:lnTo>
                <a:lnTo>
                  <a:pt x="435" y="356"/>
                </a:lnTo>
                <a:lnTo>
                  <a:pt x="430" y="356"/>
                </a:lnTo>
                <a:lnTo>
                  <a:pt x="430" y="356"/>
                </a:lnTo>
                <a:lnTo>
                  <a:pt x="425" y="353"/>
                </a:lnTo>
                <a:lnTo>
                  <a:pt x="422" y="353"/>
                </a:lnTo>
                <a:lnTo>
                  <a:pt x="420" y="353"/>
                </a:lnTo>
                <a:lnTo>
                  <a:pt x="417" y="353"/>
                </a:lnTo>
                <a:lnTo>
                  <a:pt x="415" y="351"/>
                </a:lnTo>
                <a:lnTo>
                  <a:pt x="412" y="351"/>
                </a:lnTo>
                <a:close/>
                <a:moveTo>
                  <a:pt x="97" y="313"/>
                </a:moveTo>
                <a:lnTo>
                  <a:pt x="94" y="328"/>
                </a:lnTo>
                <a:lnTo>
                  <a:pt x="94" y="328"/>
                </a:lnTo>
                <a:lnTo>
                  <a:pt x="89" y="341"/>
                </a:lnTo>
                <a:lnTo>
                  <a:pt x="89" y="346"/>
                </a:lnTo>
                <a:lnTo>
                  <a:pt x="87" y="356"/>
                </a:lnTo>
                <a:lnTo>
                  <a:pt x="87" y="363"/>
                </a:lnTo>
                <a:lnTo>
                  <a:pt x="87" y="368"/>
                </a:lnTo>
                <a:lnTo>
                  <a:pt x="84" y="380"/>
                </a:lnTo>
                <a:lnTo>
                  <a:pt x="84" y="380"/>
                </a:lnTo>
                <a:lnTo>
                  <a:pt x="84" y="395"/>
                </a:lnTo>
                <a:lnTo>
                  <a:pt x="298" y="395"/>
                </a:lnTo>
                <a:lnTo>
                  <a:pt x="298" y="395"/>
                </a:lnTo>
                <a:lnTo>
                  <a:pt x="298" y="390"/>
                </a:lnTo>
                <a:lnTo>
                  <a:pt x="300" y="385"/>
                </a:lnTo>
                <a:lnTo>
                  <a:pt x="300" y="383"/>
                </a:lnTo>
                <a:lnTo>
                  <a:pt x="97" y="313"/>
                </a:lnTo>
                <a:close/>
                <a:moveTo>
                  <a:pt x="711" y="278"/>
                </a:moveTo>
                <a:lnTo>
                  <a:pt x="517" y="370"/>
                </a:lnTo>
                <a:lnTo>
                  <a:pt x="517" y="370"/>
                </a:lnTo>
                <a:lnTo>
                  <a:pt x="519" y="375"/>
                </a:lnTo>
                <a:lnTo>
                  <a:pt x="519" y="378"/>
                </a:lnTo>
                <a:lnTo>
                  <a:pt x="522" y="383"/>
                </a:lnTo>
                <a:lnTo>
                  <a:pt x="522" y="388"/>
                </a:lnTo>
                <a:lnTo>
                  <a:pt x="522" y="390"/>
                </a:lnTo>
                <a:lnTo>
                  <a:pt x="524" y="395"/>
                </a:lnTo>
                <a:lnTo>
                  <a:pt x="524" y="395"/>
                </a:lnTo>
                <a:lnTo>
                  <a:pt x="738" y="395"/>
                </a:lnTo>
                <a:lnTo>
                  <a:pt x="738" y="380"/>
                </a:lnTo>
                <a:lnTo>
                  <a:pt x="735" y="380"/>
                </a:lnTo>
                <a:lnTo>
                  <a:pt x="735" y="368"/>
                </a:lnTo>
                <a:lnTo>
                  <a:pt x="735" y="363"/>
                </a:lnTo>
                <a:lnTo>
                  <a:pt x="733" y="356"/>
                </a:lnTo>
                <a:lnTo>
                  <a:pt x="733" y="348"/>
                </a:lnTo>
                <a:lnTo>
                  <a:pt x="730" y="341"/>
                </a:lnTo>
                <a:lnTo>
                  <a:pt x="728" y="333"/>
                </a:lnTo>
                <a:lnTo>
                  <a:pt x="728" y="328"/>
                </a:lnTo>
                <a:lnTo>
                  <a:pt x="725" y="318"/>
                </a:lnTo>
                <a:lnTo>
                  <a:pt x="725" y="316"/>
                </a:lnTo>
                <a:lnTo>
                  <a:pt x="720" y="303"/>
                </a:lnTo>
                <a:lnTo>
                  <a:pt x="720" y="303"/>
                </a:lnTo>
                <a:lnTo>
                  <a:pt x="711" y="278"/>
                </a:lnTo>
                <a:close/>
                <a:moveTo>
                  <a:pt x="651" y="186"/>
                </a:moveTo>
                <a:lnTo>
                  <a:pt x="499" y="338"/>
                </a:lnTo>
                <a:lnTo>
                  <a:pt x="499" y="341"/>
                </a:lnTo>
                <a:lnTo>
                  <a:pt x="502" y="343"/>
                </a:lnTo>
                <a:lnTo>
                  <a:pt x="504" y="348"/>
                </a:lnTo>
                <a:lnTo>
                  <a:pt x="507" y="348"/>
                </a:lnTo>
                <a:lnTo>
                  <a:pt x="698" y="254"/>
                </a:lnTo>
                <a:lnTo>
                  <a:pt x="686" y="231"/>
                </a:lnTo>
                <a:lnTo>
                  <a:pt x="683" y="229"/>
                </a:lnTo>
                <a:lnTo>
                  <a:pt x="676" y="219"/>
                </a:lnTo>
                <a:lnTo>
                  <a:pt x="663" y="201"/>
                </a:lnTo>
                <a:lnTo>
                  <a:pt x="651" y="186"/>
                </a:lnTo>
                <a:close/>
                <a:moveTo>
                  <a:pt x="171" y="186"/>
                </a:moveTo>
                <a:lnTo>
                  <a:pt x="151" y="209"/>
                </a:lnTo>
                <a:lnTo>
                  <a:pt x="151" y="209"/>
                </a:lnTo>
                <a:lnTo>
                  <a:pt x="144" y="219"/>
                </a:lnTo>
                <a:lnTo>
                  <a:pt x="144" y="221"/>
                </a:lnTo>
                <a:lnTo>
                  <a:pt x="136" y="229"/>
                </a:lnTo>
                <a:lnTo>
                  <a:pt x="134" y="234"/>
                </a:lnTo>
                <a:lnTo>
                  <a:pt x="129" y="241"/>
                </a:lnTo>
                <a:lnTo>
                  <a:pt x="126" y="246"/>
                </a:lnTo>
                <a:lnTo>
                  <a:pt x="124" y="251"/>
                </a:lnTo>
                <a:lnTo>
                  <a:pt x="119" y="261"/>
                </a:lnTo>
                <a:lnTo>
                  <a:pt x="117" y="264"/>
                </a:lnTo>
                <a:lnTo>
                  <a:pt x="112" y="276"/>
                </a:lnTo>
                <a:lnTo>
                  <a:pt x="112" y="276"/>
                </a:lnTo>
                <a:lnTo>
                  <a:pt x="107" y="288"/>
                </a:lnTo>
                <a:lnTo>
                  <a:pt x="308" y="360"/>
                </a:lnTo>
                <a:lnTo>
                  <a:pt x="308" y="358"/>
                </a:lnTo>
                <a:lnTo>
                  <a:pt x="310" y="353"/>
                </a:lnTo>
                <a:lnTo>
                  <a:pt x="313" y="353"/>
                </a:lnTo>
                <a:lnTo>
                  <a:pt x="315" y="348"/>
                </a:lnTo>
                <a:lnTo>
                  <a:pt x="318" y="346"/>
                </a:lnTo>
                <a:lnTo>
                  <a:pt x="320" y="343"/>
                </a:lnTo>
                <a:lnTo>
                  <a:pt x="323" y="338"/>
                </a:lnTo>
                <a:lnTo>
                  <a:pt x="323" y="338"/>
                </a:lnTo>
                <a:lnTo>
                  <a:pt x="171" y="186"/>
                </a:lnTo>
                <a:close/>
                <a:moveTo>
                  <a:pt x="258" y="119"/>
                </a:moveTo>
                <a:lnTo>
                  <a:pt x="238" y="132"/>
                </a:lnTo>
                <a:lnTo>
                  <a:pt x="221" y="142"/>
                </a:lnTo>
                <a:lnTo>
                  <a:pt x="211" y="149"/>
                </a:lnTo>
                <a:lnTo>
                  <a:pt x="211" y="152"/>
                </a:lnTo>
                <a:lnTo>
                  <a:pt x="189" y="169"/>
                </a:lnTo>
                <a:lnTo>
                  <a:pt x="340" y="321"/>
                </a:lnTo>
                <a:lnTo>
                  <a:pt x="340" y="321"/>
                </a:lnTo>
                <a:lnTo>
                  <a:pt x="345" y="316"/>
                </a:lnTo>
                <a:lnTo>
                  <a:pt x="348" y="316"/>
                </a:lnTo>
                <a:lnTo>
                  <a:pt x="350" y="313"/>
                </a:lnTo>
                <a:lnTo>
                  <a:pt x="258" y="119"/>
                </a:lnTo>
                <a:close/>
                <a:moveTo>
                  <a:pt x="529" y="104"/>
                </a:moveTo>
                <a:lnTo>
                  <a:pt x="459" y="308"/>
                </a:lnTo>
                <a:lnTo>
                  <a:pt x="459" y="308"/>
                </a:lnTo>
                <a:lnTo>
                  <a:pt x="464" y="308"/>
                </a:lnTo>
                <a:lnTo>
                  <a:pt x="467" y="311"/>
                </a:lnTo>
                <a:lnTo>
                  <a:pt x="469" y="313"/>
                </a:lnTo>
                <a:lnTo>
                  <a:pt x="474" y="316"/>
                </a:lnTo>
                <a:lnTo>
                  <a:pt x="474" y="316"/>
                </a:lnTo>
                <a:lnTo>
                  <a:pt x="482" y="321"/>
                </a:lnTo>
                <a:lnTo>
                  <a:pt x="482" y="321"/>
                </a:lnTo>
                <a:lnTo>
                  <a:pt x="633" y="169"/>
                </a:lnTo>
                <a:lnTo>
                  <a:pt x="611" y="152"/>
                </a:lnTo>
                <a:lnTo>
                  <a:pt x="611" y="152"/>
                </a:lnTo>
                <a:lnTo>
                  <a:pt x="601" y="144"/>
                </a:lnTo>
                <a:lnTo>
                  <a:pt x="599" y="142"/>
                </a:lnTo>
                <a:lnTo>
                  <a:pt x="589" y="137"/>
                </a:lnTo>
                <a:lnTo>
                  <a:pt x="586" y="134"/>
                </a:lnTo>
                <a:lnTo>
                  <a:pt x="579" y="129"/>
                </a:lnTo>
                <a:lnTo>
                  <a:pt x="571" y="124"/>
                </a:lnTo>
                <a:lnTo>
                  <a:pt x="566" y="122"/>
                </a:lnTo>
                <a:lnTo>
                  <a:pt x="559" y="117"/>
                </a:lnTo>
                <a:lnTo>
                  <a:pt x="556" y="117"/>
                </a:lnTo>
                <a:lnTo>
                  <a:pt x="542" y="112"/>
                </a:lnTo>
                <a:lnTo>
                  <a:pt x="542" y="109"/>
                </a:lnTo>
                <a:lnTo>
                  <a:pt x="529" y="104"/>
                </a:lnTo>
                <a:close/>
                <a:moveTo>
                  <a:pt x="422" y="82"/>
                </a:moveTo>
                <a:lnTo>
                  <a:pt x="422" y="296"/>
                </a:lnTo>
                <a:lnTo>
                  <a:pt x="425" y="296"/>
                </a:lnTo>
                <a:lnTo>
                  <a:pt x="430" y="298"/>
                </a:lnTo>
                <a:lnTo>
                  <a:pt x="435" y="298"/>
                </a:lnTo>
                <a:lnTo>
                  <a:pt x="435" y="298"/>
                </a:lnTo>
                <a:lnTo>
                  <a:pt x="507" y="97"/>
                </a:lnTo>
                <a:lnTo>
                  <a:pt x="492" y="92"/>
                </a:lnTo>
                <a:lnTo>
                  <a:pt x="489" y="92"/>
                </a:lnTo>
                <a:lnTo>
                  <a:pt x="479" y="89"/>
                </a:lnTo>
                <a:lnTo>
                  <a:pt x="474" y="89"/>
                </a:lnTo>
                <a:lnTo>
                  <a:pt x="464" y="87"/>
                </a:lnTo>
                <a:lnTo>
                  <a:pt x="457" y="84"/>
                </a:lnTo>
                <a:lnTo>
                  <a:pt x="452" y="84"/>
                </a:lnTo>
                <a:lnTo>
                  <a:pt x="440" y="84"/>
                </a:lnTo>
                <a:lnTo>
                  <a:pt x="437" y="84"/>
                </a:lnTo>
                <a:lnTo>
                  <a:pt x="422" y="82"/>
                </a:lnTo>
                <a:close/>
                <a:moveTo>
                  <a:pt x="397" y="82"/>
                </a:moveTo>
                <a:lnTo>
                  <a:pt x="382" y="84"/>
                </a:lnTo>
                <a:lnTo>
                  <a:pt x="382" y="84"/>
                </a:lnTo>
                <a:lnTo>
                  <a:pt x="370" y="84"/>
                </a:lnTo>
                <a:lnTo>
                  <a:pt x="368" y="84"/>
                </a:lnTo>
                <a:lnTo>
                  <a:pt x="358" y="87"/>
                </a:lnTo>
                <a:lnTo>
                  <a:pt x="350" y="87"/>
                </a:lnTo>
                <a:lnTo>
                  <a:pt x="343" y="89"/>
                </a:lnTo>
                <a:lnTo>
                  <a:pt x="335" y="92"/>
                </a:lnTo>
                <a:lnTo>
                  <a:pt x="330" y="92"/>
                </a:lnTo>
                <a:lnTo>
                  <a:pt x="320" y="94"/>
                </a:lnTo>
                <a:lnTo>
                  <a:pt x="318" y="94"/>
                </a:lnTo>
                <a:lnTo>
                  <a:pt x="305" y="99"/>
                </a:lnTo>
                <a:lnTo>
                  <a:pt x="305" y="99"/>
                </a:lnTo>
                <a:lnTo>
                  <a:pt x="281" y="109"/>
                </a:lnTo>
                <a:lnTo>
                  <a:pt x="373" y="303"/>
                </a:lnTo>
                <a:lnTo>
                  <a:pt x="380" y="301"/>
                </a:lnTo>
                <a:lnTo>
                  <a:pt x="380" y="301"/>
                </a:lnTo>
                <a:lnTo>
                  <a:pt x="387" y="298"/>
                </a:lnTo>
                <a:lnTo>
                  <a:pt x="390" y="298"/>
                </a:lnTo>
                <a:lnTo>
                  <a:pt x="392" y="298"/>
                </a:lnTo>
                <a:lnTo>
                  <a:pt x="397" y="296"/>
                </a:lnTo>
                <a:lnTo>
                  <a:pt x="397" y="296"/>
                </a:lnTo>
                <a:lnTo>
                  <a:pt x="397" y="82"/>
                </a:lnTo>
                <a:close/>
                <a:moveTo>
                  <a:pt x="380" y="0"/>
                </a:moveTo>
                <a:lnTo>
                  <a:pt x="464" y="2"/>
                </a:lnTo>
                <a:lnTo>
                  <a:pt x="464" y="2"/>
                </a:lnTo>
                <a:lnTo>
                  <a:pt x="464" y="2"/>
                </a:lnTo>
                <a:lnTo>
                  <a:pt x="472" y="47"/>
                </a:lnTo>
                <a:lnTo>
                  <a:pt x="477" y="50"/>
                </a:lnTo>
                <a:lnTo>
                  <a:pt x="494" y="52"/>
                </a:lnTo>
                <a:lnTo>
                  <a:pt x="517" y="12"/>
                </a:lnTo>
                <a:lnTo>
                  <a:pt x="556" y="25"/>
                </a:lnTo>
                <a:lnTo>
                  <a:pt x="596" y="42"/>
                </a:lnTo>
                <a:lnTo>
                  <a:pt x="596" y="42"/>
                </a:lnTo>
                <a:lnTo>
                  <a:pt x="596" y="42"/>
                </a:lnTo>
                <a:lnTo>
                  <a:pt x="594" y="57"/>
                </a:lnTo>
                <a:lnTo>
                  <a:pt x="586" y="87"/>
                </a:lnTo>
                <a:lnTo>
                  <a:pt x="606" y="99"/>
                </a:lnTo>
                <a:lnTo>
                  <a:pt x="641" y="70"/>
                </a:lnTo>
                <a:lnTo>
                  <a:pt x="641" y="70"/>
                </a:lnTo>
                <a:lnTo>
                  <a:pt x="641" y="70"/>
                </a:lnTo>
                <a:lnTo>
                  <a:pt x="641" y="70"/>
                </a:lnTo>
                <a:lnTo>
                  <a:pt x="656" y="80"/>
                </a:lnTo>
                <a:lnTo>
                  <a:pt x="661" y="84"/>
                </a:lnTo>
                <a:lnTo>
                  <a:pt x="671" y="92"/>
                </a:lnTo>
                <a:lnTo>
                  <a:pt x="678" y="99"/>
                </a:lnTo>
                <a:lnTo>
                  <a:pt x="686" y="107"/>
                </a:lnTo>
                <a:lnTo>
                  <a:pt x="693" y="112"/>
                </a:lnTo>
                <a:lnTo>
                  <a:pt x="701" y="119"/>
                </a:lnTo>
                <a:lnTo>
                  <a:pt x="706" y="124"/>
                </a:lnTo>
                <a:lnTo>
                  <a:pt x="683" y="164"/>
                </a:lnTo>
                <a:lnTo>
                  <a:pt x="683" y="167"/>
                </a:lnTo>
                <a:lnTo>
                  <a:pt x="696" y="179"/>
                </a:lnTo>
                <a:lnTo>
                  <a:pt x="738" y="162"/>
                </a:lnTo>
                <a:lnTo>
                  <a:pt x="738" y="164"/>
                </a:lnTo>
                <a:lnTo>
                  <a:pt x="738" y="164"/>
                </a:lnTo>
                <a:lnTo>
                  <a:pt x="740" y="164"/>
                </a:lnTo>
                <a:lnTo>
                  <a:pt x="763" y="199"/>
                </a:lnTo>
                <a:lnTo>
                  <a:pt x="783" y="236"/>
                </a:lnTo>
                <a:lnTo>
                  <a:pt x="783" y="236"/>
                </a:lnTo>
                <a:lnTo>
                  <a:pt x="783" y="236"/>
                </a:lnTo>
                <a:lnTo>
                  <a:pt x="748" y="266"/>
                </a:lnTo>
                <a:lnTo>
                  <a:pt x="755" y="283"/>
                </a:lnTo>
                <a:lnTo>
                  <a:pt x="800" y="281"/>
                </a:lnTo>
                <a:lnTo>
                  <a:pt x="817" y="356"/>
                </a:lnTo>
                <a:lnTo>
                  <a:pt x="817" y="358"/>
                </a:lnTo>
                <a:lnTo>
                  <a:pt x="820" y="365"/>
                </a:lnTo>
                <a:lnTo>
                  <a:pt x="820" y="365"/>
                </a:lnTo>
                <a:lnTo>
                  <a:pt x="820" y="365"/>
                </a:lnTo>
                <a:lnTo>
                  <a:pt x="778" y="383"/>
                </a:lnTo>
                <a:lnTo>
                  <a:pt x="778" y="403"/>
                </a:lnTo>
                <a:lnTo>
                  <a:pt x="822" y="415"/>
                </a:lnTo>
                <a:lnTo>
                  <a:pt x="820" y="418"/>
                </a:lnTo>
                <a:lnTo>
                  <a:pt x="822" y="418"/>
                </a:lnTo>
                <a:lnTo>
                  <a:pt x="817" y="457"/>
                </a:lnTo>
                <a:lnTo>
                  <a:pt x="817" y="460"/>
                </a:lnTo>
                <a:lnTo>
                  <a:pt x="817" y="462"/>
                </a:lnTo>
                <a:lnTo>
                  <a:pt x="815" y="480"/>
                </a:lnTo>
                <a:lnTo>
                  <a:pt x="810" y="500"/>
                </a:lnTo>
                <a:lnTo>
                  <a:pt x="810" y="500"/>
                </a:lnTo>
                <a:lnTo>
                  <a:pt x="810" y="502"/>
                </a:lnTo>
                <a:lnTo>
                  <a:pt x="765" y="505"/>
                </a:lnTo>
                <a:lnTo>
                  <a:pt x="760" y="522"/>
                </a:lnTo>
                <a:lnTo>
                  <a:pt x="798" y="547"/>
                </a:lnTo>
                <a:lnTo>
                  <a:pt x="780" y="587"/>
                </a:lnTo>
                <a:lnTo>
                  <a:pt x="760" y="624"/>
                </a:lnTo>
                <a:lnTo>
                  <a:pt x="760" y="624"/>
                </a:lnTo>
                <a:lnTo>
                  <a:pt x="760" y="627"/>
                </a:lnTo>
                <a:lnTo>
                  <a:pt x="715" y="614"/>
                </a:lnTo>
                <a:lnTo>
                  <a:pt x="706" y="629"/>
                </a:lnTo>
                <a:lnTo>
                  <a:pt x="733" y="664"/>
                </a:lnTo>
                <a:lnTo>
                  <a:pt x="730" y="666"/>
                </a:lnTo>
                <a:lnTo>
                  <a:pt x="730" y="666"/>
                </a:lnTo>
                <a:lnTo>
                  <a:pt x="703" y="699"/>
                </a:lnTo>
                <a:lnTo>
                  <a:pt x="673" y="726"/>
                </a:lnTo>
                <a:lnTo>
                  <a:pt x="673" y="726"/>
                </a:lnTo>
                <a:lnTo>
                  <a:pt x="673" y="726"/>
                </a:lnTo>
                <a:lnTo>
                  <a:pt x="671" y="729"/>
                </a:lnTo>
                <a:lnTo>
                  <a:pt x="633" y="701"/>
                </a:lnTo>
                <a:lnTo>
                  <a:pt x="621" y="711"/>
                </a:lnTo>
                <a:lnTo>
                  <a:pt x="619" y="711"/>
                </a:lnTo>
                <a:lnTo>
                  <a:pt x="633" y="756"/>
                </a:lnTo>
                <a:lnTo>
                  <a:pt x="596" y="776"/>
                </a:lnTo>
                <a:lnTo>
                  <a:pt x="556" y="793"/>
                </a:lnTo>
                <a:lnTo>
                  <a:pt x="556" y="793"/>
                </a:lnTo>
                <a:lnTo>
                  <a:pt x="554" y="796"/>
                </a:lnTo>
                <a:lnTo>
                  <a:pt x="527" y="758"/>
                </a:lnTo>
                <a:lnTo>
                  <a:pt x="512" y="763"/>
                </a:lnTo>
                <a:lnTo>
                  <a:pt x="512" y="808"/>
                </a:lnTo>
                <a:lnTo>
                  <a:pt x="487" y="813"/>
                </a:lnTo>
                <a:lnTo>
                  <a:pt x="484" y="816"/>
                </a:lnTo>
                <a:lnTo>
                  <a:pt x="479" y="816"/>
                </a:lnTo>
                <a:lnTo>
                  <a:pt x="422" y="821"/>
                </a:lnTo>
                <a:lnTo>
                  <a:pt x="410" y="778"/>
                </a:lnTo>
                <a:lnTo>
                  <a:pt x="405" y="776"/>
                </a:lnTo>
                <a:lnTo>
                  <a:pt x="400" y="776"/>
                </a:lnTo>
                <a:lnTo>
                  <a:pt x="395" y="776"/>
                </a:lnTo>
                <a:lnTo>
                  <a:pt x="392" y="776"/>
                </a:lnTo>
                <a:lnTo>
                  <a:pt x="377" y="821"/>
                </a:lnTo>
                <a:lnTo>
                  <a:pt x="375" y="821"/>
                </a:lnTo>
                <a:lnTo>
                  <a:pt x="375" y="821"/>
                </a:lnTo>
                <a:lnTo>
                  <a:pt x="338" y="816"/>
                </a:lnTo>
                <a:lnTo>
                  <a:pt x="333" y="813"/>
                </a:lnTo>
                <a:lnTo>
                  <a:pt x="330" y="813"/>
                </a:lnTo>
                <a:lnTo>
                  <a:pt x="310" y="808"/>
                </a:lnTo>
                <a:lnTo>
                  <a:pt x="293" y="803"/>
                </a:lnTo>
                <a:lnTo>
                  <a:pt x="293" y="803"/>
                </a:lnTo>
                <a:lnTo>
                  <a:pt x="290" y="803"/>
                </a:lnTo>
                <a:lnTo>
                  <a:pt x="290" y="758"/>
                </a:lnTo>
                <a:lnTo>
                  <a:pt x="290" y="756"/>
                </a:lnTo>
                <a:lnTo>
                  <a:pt x="288" y="756"/>
                </a:lnTo>
                <a:lnTo>
                  <a:pt x="276" y="751"/>
                </a:lnTo>
                <a:lnTo>
                  <a:pt x="246" y="786"/>
                </a:lnTo>
                <a:lnTo>
                  <a:pt x="226" y="776"/>
                </a:lnTo>
                <a:lnTo>
                  <a:pt x="223" y="776"/>
                </a:lnTo>
                <a:lnTo>
                  <a:pt x="216" y="773"/>
                </a:lnTo>
                <a:lnTo>
                  <a:pt x="208" y="768"/>
                </a:lnTo>
                <a:lnTo>
                  <a:pt x="208" y="768"/>
                </a:lnTo>
                <a:lnTo>
                  <a:pt x="189" y="756"/>
                </a:lnTo>
                <a:lnTo>
                  <a:pt x="169" y="743"/>
                </a:lnTo>
                <a:lnTo>
                  <a:pt x="186" y="701"/>
                </a:lnTo>
                <a:lnTo>
                  <a:pt x="181" y="696"/>
                </a:lnTo>
                <a:lnTo>
                  <a:pt x="179" y="694"/>
                </a:lnTo>
                <a:lnTo>
                  <a:pt x="171" y="689"/>
                </a:lnTo>
                <a:lnTo>
                  <a:pt x="134" y="714"/>
                </a:lnTo>
                <a:lnTo>
                  <a:pt x="131" y="711"/>
                </a:lnTo>
                <a:lnTo>
                  <a:pt x="131" y="711"/>
                </a:lnTo>
                <a:lnTo>
                  <a:pt x="102" y="681"/>
                </a:lnTo>
                <a:lnTo>
                  <a:pt x="74" y="646"/>
                </a:lnTo>
                <a:lnTo>
                  <a:pt x="104" y="612"/>
                </a:lnTo>
                <a:lnTo>
                  <a:pt x="94" y="597"/>
                </a:lnTo>
                <a:lnTo>
                  <a:pt x="49" y="607"/>
                </a:lnTo>
                <a:lnTo>
                  <a:pt x="32" y="569"/>
                </a:lnTo>
                <a:lnTo>
                  <a:pt x="17" y="527"/>
                </a:lnTo>
                <a:lnTo>
                  <a:pt x="17" y="527"/>
                </a:lnTo>
                <a:lnTo>
                  <a:pt x="17" y="527"/>
                </a:lnTo>
                <a:lnTo>
                  <a:pt x="54" y="502"/>
                </a:lnTo>
                <a:lnTo>
                  <a:pt x="54" y="497"/>
                </a:lnTo>
                <a:lnTo>
                  <a:pt x="52" y="492"/>
                </a:lnTo>
                <a:lnTo>
                  <a:pt x="52" y="492"/>
                </a:lnTo>
                <a:lnTo>
                  <a:pt x="52" y="482"/>
                </a:lnTo>
                <a:lnTo>
                  <a:pt x="5" y="477"/>
                </a:lnTo>
                <a:lnTo>
                  <a:pt x="5" y="477"/>
                </a:lnTo>
                <a:lnTo>
                  <a:pt x="5" y="477"/>
                </a:lnTo>
                <a:lnTo>
                  <a:pt x="0" y="435"/>
                </a:lnTo>
                <a:lnTo>
                  <a:pt x="0" y="393"/>
                </a:lnTo>
                <a:lnTo>
                  <a:pt x="44" y="383"/>
                </a:lnTo>
                <a:lnTo>
                  <a:pt x="47" y="360"/>
                </a:lnTo>
                <a:lnTo>
                  <a:pt x="5" y="343"/>
                </a:lnTo>
                <a:lnTo>
                  <a:pt x="5" y="343"/>
                </a:lnTo>
                <a:lnTo>
                  <a:pt x="5" y="343"/>
                </a:lnTo>
                <a:lnTo>
                  <a:pt x="7" y="338"/>
                </a:lnTo>
                <a:lnTo>
                  <a:pt x="7" y="328"/>
                </a:lnTo>
                <a:lnTo>
                  <a:pt x="10" y="323"/>
                </a:lnTo>
                <a:lnTo>
                  <a:pt x="12" y="308"/>
                </a:lnTo>
                <a:lnTo>
                  <a:pt x="12" y="308"/>
                </a:lnTo>
                <a:lnTo>
                  <a:pt x="27" y="261"/>
                </a:lnTo>
                <a:lnTo>
                  <a:pt x="27" y="261"/>
                </a:lnTo>
                <a:lnTo>
                  <a:pt x="27" y="261"/>
                </a:lnTo>
                <a:lnTo>
                  <a:pt x="74" y="266"/>
                </a:lnTo>
                <a:lnTo>
                  <a:pt x="82" y="246"/>
                </a:lnTo>
                <a:lnTo>
                  <a:pt x="64" y="229"/>
                </a:lnTo>
                <a:lnTo>
                  <a:pt x="49" y="214"/>
                </a:lnTo>
                <a:lnTo>
                  <a:pt x="49" y="214"/>
                </a:lnTo>
                <a:lnTo>
                  <a:pt x="49" y="214"/>
                </a:lnTo>
                <a:lnTo>
                  <a:pt x="72" y="176"/>
                </a:lnTo>
                <a:lnTo>
                  <a:pt x="97" y="144"/>
                </a:lnTo>
                <a:lnTo>
                  <a:pt x="139" y="164"/>
                </a:lnTo>
                <a:lnTo>
                  <a:pt x="154" y="147"/>
                </a:lnTo>
                <a:lnTo>
                  <a:pt x="134" y="107"/>
                </a:lnTo>
                <a:lnTo>
                  <a:pt x="184" y="67"/>
                </a:lnTo>
                <a:lnTo>
                  <a:pt x="184" y="67"/>
                </a:lnTo>
                <a:lnTo>
                  <a:pt x="184" y="67"/>
                </a:lnTo>
                <a:lnTo>
                  <a:pt x="201" y="57"/>
                </a:lnTo>
                <a:lnTo>
                  <a:pt x="201" y="57"/>
                </a:lnTo>
                <a:lnTo>
                  <a:pt x="201" y="57"/>
                </a:lnTo>
                <a:lnTo>
                  <a:pt x="218" y="72"/>
                </a:lnTo>
                <a:lnTo>
                  <a:pt x="233" y="87"/>
                </a:lnTo>
                <a:lnTo>
                  <a:pt x="256" y="77"/>
                </a:lnTo>
                <a:lnTo>
                  <a:pt x="248" y="32"/>
                </a:lnTo>
                <a:lnTo>
                  <a:pt x="248" y="32"/>
                </a:lnTo>
                <a:lnTo>
                  <a:pt x="248" y="32"/>
                </a:lnTo>
                <a:lnTo>
                  <a:pt x="288" y="17"/>
                </a:lnTo>
                <a:lnTo>
                  <a:pt x="330" y="7"/>
                </a:lnTo>
                <a:lnTo>
                  <a:pt x="350" y="47"/>
                </a:lnTo>
                <a:lnTo>
                  <a:pt x="370" y="45"/>
                </a:lnTo>
                <a:lnTo>
                  <a:pt x="373" y="45"/>
                </a:lnTo>
                <a:lnTo>
                  <a:pt x="377" y="15"/>
                </a:lnTo>
                <a:lnTo>
                  <a:pt x="380" y="0"/>
                </a:lnTo>
                <a:lnTo>
                  <a:pt x="380" y="0"/>
                </a:lnTo>
                <a:lnTo>
                  <a:pt x="380"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6" name="Freeform 15433"/>
          <p:cNvSpPr>
            <a:spLocks noChangeAspect="1" noEditPoints="1"/>
          </p:cNvSpPr>
          <p:nvPr/>
        </p:nvSpPr>
        <p:spPr bwMode="auto">
          <a:xfrm>
            <a:off x="16611377" y="4020999"/>
            <a:ext cx="1971381" cy="1967691"/>
          </a:xfrm>
          <a:custGeom>
            <a:avLst/>
            <a:gdLst>
              <a:gd name="T0" fmla="*/ 567 w 1099"/>
              <a:gd name="T1" fmla="*/ 699 h 1097"/>
              <a:gd name="T2" fmla="*/ 721 w 1099"/>
              <a:gd name="T3" fmla="*/ 950 h 1097"/>
              <a:gd name="T4" fmla="*/ 646 w 1099"/>
              <a:gd name="T5" fmla="*/ 667 h 1097"/>
              <a:gd name="T6" fmla="*/ 311 w 1099"/>
              <a:gd name="T7" fmla="*/ 916 h 1097"/>
              <a:gd name="T8" fmla="*/ 532 w 1099"/>
              <a:gd name="T9" fmla="*/ 985 h 1097"/>
              <a:gd name="T10" fmla="*/ 452 w 1099"/>
              <a:gd name="T11" fmla="*/ 667 h 1097"/>
              <a:gd name="T12" fmla="*/ 669 w 1099"/>
              <a:gd name="T13" fmla="*/ 642 h 1097"/>
              <a:gd name="T14" fmla="*/ 954 w 1099"/>
              <a:gd name="T15" fmla="*/ 717 h 1097"/>
              <a:gd name="T16" fmla="*/ 701 w 1099"/>
              <a:gd name="T17" fmla="*/ 562 h 1097"/>
              <a:gd name="T18" fmla="*/ 147 w 1099"/>
              <a:gd name="T19" fmla="*/ 717 h 1097"/>
              <a:gd name="T20" fmla="*/ 430 w 1099"/>
              <a:gd name="T21" fmla="*/ 642 h 1097"/>
              <a:gd name="T22" fmla="*/ 112 w 1099"/>
              <a:gd name="T23" fmla="*/ 562 h 1097"/>
              <a:gd name="T24" fmla="*/ 495 w 1099"/>
              <a:gd name="T25" fmla="*/ 493 h 1097"/>
              <a:gd name="T26" fmla="*/ 477 w 1099"/>
              <a:gd name="T27" fmla="*/ 577 h 1097"/>
              <a:gd name="T28" fmla="*/ 549 w 1099"/>
              <a:gd name="T29" fmla="*/ 627 h 1097"/>
              <a:gd name="T30" fmla="*/ 621 w 1099"/>
              <a:gd name="T31" fmla="*/ 577 h 1097"/>
              <a:gd name="T32" fmla="*/ 604 w 1099"/>
              <a:gd name="T33" fmla="*/ 493 h 1097"/>
              <a:gd name="T34" fmla="*/ 870 w 1099"/>
              <a:gd name="T35" fmla="*/ 249 h 1097"/>
              <a:gd name="T36" fmla="*/ 701 w 1099"/>
              <a:gd name="T37" fmla="*/ 530 h 1097"/>
              <a:gd name="T38" fmla="*/ 952 w 1099"/>
              <a:gd name="T39" fmla="*/ 376 h 1097"/>
              <a:gd name="T40" fmla="*/ 229 w 1099"/>
              <a:gd name="T41" fmla="*/ 249 h 1097"/>
              <a:gd name="T42" fmla="*/ 122 w 1099"/>
              <a:gd name="T43" fmla="*/ 451 h 1097"/>
              <a:gd name="T44" fmla="*/ 410 w 1099"/>
              <a:gd name="T45" fmla="*/ 488 h 1097"/>
              <a:gd name="T46" fmla="*/ 567 w 1099"/>
              <a:gd name="T47" fmla="*/ 110 h 1097"/>
              <a:gd name="T48" fmla="*/ 644 w 1099"/>
              <a:gd name="T49" fmla="*/ 428 h 1097"/>
              <a:gd name="T50" fmla="*/ 718 w 1099"/>
              <a:gd name="T51" fmla="*/ 145 h 1097"/>
              <a:gd name="T52" fmla="*/ 532 w 1099"/>
              <a:gd name="T53" fmla="*/ 110 h 1097"/>
              <a:gd name="T54" fmla="*/ 313 w 1099"/>
              <a:gd name="T55" fmla="*/ 179 h 1097"/>
              <a:gd name="T56" fmla="*/ 492 w 1099"/>
              <a:gd name="T57" fmla="*/ 408 h 1097"/>
              <a:gd name="T58" fmla="*/ 549 w 1099"/>
              <a:gd name="T59" fmla="*/ 0 h 1097"/>
              <a:gd name="T60" fmla="*/ 661 w 1099"/>
              <a:gd name="T61" fmla="*/ 70 h 1097"/>
              <a:gd name="T62" fmla="*/ 798 w 1099"/>
              <a:gd name="T63" fmla="*/ 58 h 1097"/>
              <a:gd name="T64" fmla="*/ 857 w 1099"/>
              <a:gd name="T65" fmla="*/ 92 h 1097"/>
              <a:gd name="T66" fmla="*/ 912 w 1099"/>
              <a:gd name="T67" fmla="*/ 219 h 1097"/>
              <a:gd name="T68" fmla="*/ 1019 w 1099"/>
              <a:gd name="T69" fmla="*/ 264 h 1097"/>
              <a:gd name="T70" fmla="*/ 1012 w 1099"/>
              <a:gd name="T71" fmla="*/ 381 h 1097"/>
              <a:gd name="T72" fmla="*/ 1096 w 1099"/>
              <a:gd name="T73" fmla="*/ 490 h 1097"/>
              <a:gd name="T74" fmla="*/ 1099 w 1099"/>
              <a:gd name="T75" fmla="*/ 555 h 1097"/>
              <a:gd name="T76" fmla="*/ 1024 w 1099"/>
              <a:gd name="T77" fmla="*/ 672 h 1097"/>
              <a:gd name="T78" fmla="*/ 1044 w 1099"/>
              <a:gd name="T79" fmla="*/ 786 h 1097"/>
              <a:gd name="T80" fmla="*/ 944 w 1099"/>
              <a:gd name="T81" fmla="*/ 841 h 1097"/>
              <a:gd name="T82" fmla="*/ 900 w 1099"/>
              <a:gd name="T83" fmla="*/ 970 h 1097"/>
              <a:gd name="T84" fmla="*/ 848 w 1099"/>
              <a:gd name="T85" fmla="*/ 1010 h 1097"/>
              <a:gd name="T86" fmla="*/ 708 w 1099"/>
              <a:gd name="T87" fmla="*/ 1012 h 1097"/>
              <a:gd name="T88" fmla="*/ 626 w 1099"/>
              <a:gd name="T89" fmla="*/ 1092 h 1097"/>
              <a:gd name="T90" fmla="*/ 549 w 1099"/>
              <a:gd name="T91" fmla="*/ 1040 h 1097"/>
              <a:gd name="T92" fmla="*/ 447 w 1099"/>
              <a:gd name="T93" fmla="*/ 1087 h 1097"/>
              <a:gd name="T94" fmla="*/ 368 w 1099"/>
              <a:gd name="T95" fmla="*/ 1005 h 1097"/>
              <a:gd name="T96" fmla="*/ 231 w 1099"/>
              <a:gd name="T97" fmla="*/ 995 h 1097"/>
              <a:gd name="T98" fmla="*/ 179 w 1099"/>
              <a:gd name="T99" fmla="*/ 953 h 1097"/>
              <a:gd name="T100" fmla="*/ 142 w 1099"/>
              <a:gd name="T101" fmla="*/ 821 h 1097"/>
              <a:gd name="T102" fmla="*/ 42 w 1099"/>
              <a:gd name="T103" fmla="*/ 759 h 1097"/>
              <a:gd name="T104" fmla="*/ 70 w 1099"/>
              <a:gd name="T105" fmla="*/ 647 h 1097"/>
              <a:gd name="T106" fmla="*/ 2 w 1099"/>
              <a:gd name="T107" fmla="*/ 525 h 1097"/>
              <a:gd name="T108" fmla="*/ 7 w 1099"/>
              <a:gd name="T109" fmla="*/ 458 h 1097"/>
              <a:gd name="T110" fmla="*/ 99 w 1099"/>
              <a:gd name="T111" fmla="*/ 356 h 1097"/>
              <a:gd name="T112" fmla="*/ 97 w 1099"/>
              <a:gd name="T113" fmla="*/ 237 h 1097"/>
              <a:gd name="T114" fmla="*/ 209 w 1099"/>
              <a:gd name="T115" fmla="*/ 197 h 1097"/>
              <a:gd name="T116" fmla="*/ 271 w 1099"/>
              <a:gd name="T117" fmla="*/ 75 h 1097"/>
              <a:gd name="T118" fmla="*/ 333 w 1099"/>
              <a:gd name="T119" fmla="*/ 43 h 1097"/>
              <a:gd name="T120" fmla="*/ 467 w 1099"/>
              <a:gd name="T121" fmla="*/ 65 h 1097"/>
              <a:gd name="T122" fmla="*/ 549 w 1099"/>
              <a:gd name="T123" fmla="*/ 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9" h="1097">
                <a:moveTo>
                  <a:pt x="646" y="667"/>
                </a:moveTo>
                <a:lnTo>
                  <a:pt x="609" y="689"/>
                </a:lnTo>
                <a:lnTo>
                  <a:pt x="567" y="699"/>
                </a:lnTo>
                <a:lnTo>
                  <a:pt x="567" y="985"/>
                </a:lnTo>
                <a:lnTo>
                  <a:pt x="646" y="975"/>
                </a:lnTo>
                <a:lnTo>
                  <a:pt x="721" y="950"/>
                </a:lnTo>
                <a:lnTo>
                  <a:pt x="788" y="916"/>
                </a:lnTo>
                <a:lnTo>
                  <a:pt x="848" y="868"/>
                </a:lnTo>
                <a:lnTo>
                  <a:pt x="646" y="667"/>
                </a:lnTo>
                <a:close/>
                <a:moveTo>
                  <a:pt x="452" y="667"/>
                </a:moveTo>
                <a:lnTo>
                  <a:pt x="251" y="868"/>
                </a:lnTo>
                <a:lnTo>
                  <a:pt x="311" y="916"/>
                </a:lnTo>
                <a:lnTo>
                  <a:pt x="380" y="950"/>
                </a:lnTo>
                <a:lnTo>
                  <a:pt x="452" y="975"/>
                </a:lnTo>
                <a:lnTo>
                  <a:pt x="532" y="985"/>
                </a:lnTo>
                <a:lnTo>
                  <a:pt x="532" y="699"/>
                </a:lnTo>
                <a:lnTo>
                  <a:pt x="490" y="689"/>
                </a:lnTo>
                <a:lnTo>
                  <a:pt x="452" y="667"/>
                </a:lnTo>
                <a:close/>
                <a:moveTo>
                  <a:pt x="701" y="562"/>
                </a:moveTo>
                <a:lnTo>
                  <a:pt x="691" y="605"/>
                </a:lnTo>
                <a:lnTo>
                  <a:pt x="669" y="642"/>
                </a:lnTo>
                <a:lnTo>
                  <a:pt x="872" y="843"/>
                </a:lnTo>
                <a:lnTo>
                  <a:pt x="917" y="784"/>
                </a:lnTo>
                <a:lnTo>
                  <a:pt x="954" y="717"/>
                </a:lnTo>
                <a:lnTo>
                  <a:pt x="977" y="642"/>
                </a:lnTo>
                <a:lnTo>
                  <a:pt x="987" y="562"/>
                </a:lnTo>
                <a:lnTo>
                  <a:pt x="701" y="562"/>
                </a:lnTo>
                <a:close/>
                <a:moveTo>
                  <a:pt x="112" y="562"/>
                </a:moveTo>
                <a:lnTo>
                  <a:pt x="122" y="642"/>
                </a:lnTo>
                <a:lnTo>
                  <a:pt x="147" y="717"/>
                </a:lnTo>
                <a:lnTo>
                  <a:pt x="181" y="784"/>
                </a:lnTo>
                <a:lnTo>
                  <a:pt x="229" y="843"/>
                </a:lnTo>
                <a:lnTo>
                  <a:pt x="430" y="642"/>
                </a:lnTo>
                <a:lnTo>
                  <a:pt x="408" y="605"/>
                </a:lnTo>
                <a:lnTo>
                  <a:pt x="398" y="562"/>
                </a:lnTo>
                <a:lnTo>
                  <a:pt x="112" y="562"/>
                </a:lnTo>
                <a:close/>
                <a:moveTo>
                  <a:pt x="549" y="470"/>
                </a:moveTo>
                <a:lnTo>
                  <a:pt x="519" y="475"/>
                </a:lnTo>
                <a:lnTo>
                  <a:pt x="495" y="493"/>
                </a:lnTo>
                <a:lnTo>
                  <a:pt x="477" y="518"/>
                </a:lnTo>
                <a:lnTo>
                  <a:pt x="472" y="547"/>
                </a:lnTo>
                <a:lnTo>
                  <a:pt x="477" y="577"/>
                </a:lnTo>
                <a:lnTo>
                  <a:pt x="495" y="602"/>
                </a:lnTo>
                <a:lnTo>
                  <a:pt x="519" y="620"/>
                </a:lnTo>
                <a:lnTo>
                  <a:pt x="549" y="627"/>
                </a:lnTo>
                <a:lnTo>
                  <a:pt x="579" y="620"/>
                </a:lnTo>
                <a:lnTo>
                  <a:pt x="604" y="602"/>
                </a:lnTo>
                <a:lnTo>
                  <a:pt x="621" y="577"/>
                </a:lnTo>
                <a:lnTo>
                  <a:pt x="626" y="547"/>
                </a:lnTo>
                <a:lnTo>
                  <a:pt x="621" y="518"/>
                </a:lnTo>
                <a:lnTo>
                  <a:pt x="604" y="493"/>
                </a:lnTo>
                <a:lnTo>
                  <a:pt x="579" y="475"/>
                </a:lnTo>
                <a:lnTo>
                  <a:pt x="549" y="470"/>
                </a:lnTo>
                <a:close/>
                <a:moveTo>
                  <a:pt x="870" y="249"/>
                </a:moveTo>
                <a:lnTo>
                  <a:pt x="669" y="453"/>
                </a:lnTo>
                <a:lnTo>
                  <a:pt x="688" y="488"/>
                </a:lnTo>
                <a:lnTo>
                  <a:pt x="701" y="530"/>
                </a:lnTo>
                <a:lnTo>
                  <a:pt x="987" y="530"/>
                </a:lnTo>
                <a:lnTo>
                  <a:pt x="977" y="451"/>
                </a:lnTo>
                <a:lnTo>
                  <a:pt x="952" y="376"/>
                </a:lnTo>
                <a:lnTo>
                  <a:pt x="917" y="309"/>
                </a:lnTo>
                <a:lnTo>
                  <a:pt x="870" y="249"/>
                </a:lnTo>
                <a:close/>
                <a:moveTo>
                  <a:pt x="229" y="249"/>
                </a:moveTo>
                <a:lnTo>
                  <a:pt x="184" y="309"/>
                </a:lnTo>
                <a:lnTo>
                  <a:pt x="147" y="376"/>
                </a:lnTo>
                <a:lnTo>
                  <a:pt x="122" y="451"/>
                </a:lnTo>
                <a:lnTo>
                  <a:pt x="112" y="530"/>
                </a:lnTo>
                <a:lnTo>
                  <a:pt x="398" y="530"/>
                </a:lnTo>
                <a:lnTo>
                  <a:pt x="410" y="488"/>
                </a:lnTo>
                <a:lnTo>
                  <a:pt x="432" y="453"/>
                </a:lnTo>
                <a:lnTo>
                  <a:pt x="229" y="249"/>
                </a:lnTo>
                <a:close/>
                <a:moveTo>
                  <a:pt x="567" y="110"/>
                </a:moveTo>
                <a:lnTo>
                  <a:pt x="567" y="396"/>
                </a:lnTo>
                <a:lnTo>
                  <a:pt x="606" y="408"/>
                </a:lnTo>
                <a:lnTo>
                  <a:pt x="644" y="428"/>
                </a:lnTo>
                <a:lnTo>
                  <a:pt x="845" y="227"/>
                </a:lnTo>
                <a:lnTo>
                  <a:pt x="785" y="179"/>
                </a:lnTo>
                <a:lnTo>
                  <a:pt x="718" y="145"/>
                </a:lnTo>
                <a:lnTo>
                  <a:pt x="646" y="120"/>
                </a:lnTo>
                <a:lnTo>
                  <a:pt x="567" y="110"/>
                </a:lnTo>
                <a:close/>
                <a:moveTo>
                  <a:pt x="532" y="110"/>
                </a:moveTo>
                <a:lnTo>
                  <a:pt x="455" y="120"/>
                </a:lnTo>
                <a:lnTo>
                  <a:pt x="380" y="145"/>
                </a:lnTo>
                <a:lnTo>
                  <a:pt x="313" y="179"/>
                </a:lnTo>
                <a:lnTo>
                  <a:pt x="254" y="227"/>
                </a:lnTo>
                <a:lnTo>
                  <a:pt x="455" y="428"/>
                </a:lnTo>
                <a:lnTo>
                  <a:pt x="492" y="408"/>
                </a:lnTo>
                <a:lnTo>
                  <a:pt x="532" y="396"/>
                </a:lnTo>
                <a:lnTo>
                  <a:pt x="532" y="110"/>
                </a:lnTo>
                <a:close/>
                <a:moveTo>
                  <a:pt x="549" y="0"/>
                </a:moveTo>
                <a:lnTo>
                  <a:pt x="624" y="3"/>
                </a:lnTo>
                <a:lnTo>
                  <a:pt x="631" y="65"/>
                </a:lnTo>
                <a:lnTo>
                  <a:pt x="661" y="70"/>
                </a:lnTo>
                <a:lnTo>
                  <a:pt x="691" y="18"/>
                </a:lnTo>
                <a:lnTo>
                  <a:pt x="746" y="35"/>
                </a:lnTo>
                <a:lnTo>
                  <a:pt x="798" y="58"/>
                </a:lnTo>
                <a:lnTo>
                  <a:pt x="785" y="117"/>
                </a:lnTo>
                <a:lnTo>
                  <a:pt x="810" y="132"/>
                </a:lnTo>
                <a:lnTo>
                  <a:pt x="857" y="92"/>
                </a:lnTo>
                <a:lnTo>
                  <a:pt x="902" y="127"/>
                </a:lnTo>
                <a:lnTo>
                  <a:pt x="944" y="165"/>
                </a:lnTo>
                <a:lnTo>
                  <a:pt x="912" y="219"/>
                </a:lnTo>
                <a:lnTo>
                  <a:pt x="932" y="242"/>
                </a:lnTo>
                <a:lnTo>
                  <a:pt x="987" y="217"/>
                </a:lnTo>
                <a:lnTo>
                  <a:pt x="1019" y="264"/>
                </a:lnTo>
                <a:lnTo>
                  <a:pt x="1046" y="314"/>
                </a:lnTo>
                <a:lnTo>
                  <a:pt x="999" y="356"/>
                </a:lnTo>
                <a:lnTo>
                  <a:pt x="1012" y="381"/>
                </a:lnTo>
                <a:lnTo>
                  <a:pt x="1071" y="376"/>
                </a:lnTo>
                <a:lnTo>
                  <a:pt x="1086" y="433"/>
                </a:lnTo>
                <a:lnTo>
                  <a:pt x="1096" y="490"/>
                </a:lnTo>
                <a:lnTo>
                  <a:pt x="1039" y="513"/>
                </a:lnTo>
                <a:lnTo>
                  <a:pt x="1039" y="538"/>
                </a:lnTo>
                <a:lnTo>
                  <a:pt x="1099" y="555"/>
                </a:lnTo>
                <a:lnTo>
                  <a:pt x="1094" y="612"/>
                </a:lnTo>
                <a:lnTo>
                  <a:pt x="1086" y="669"/>
                </a:lnTo>
                <a:lnTo>
                  <a:pt x="1024" y="672"/>
                </a:lnTo>
                <a:lnTo>
                  <a:pt x="1017" y="697"/>
                </a:lnTo>
                <a:lnTo>
                  <a:pt x="1066" y="732"/>
                </a:lnTo>
                <a:lnTo>
                  <a:pt x="1044" y="786"/>
                </a:lnTo>
                <a:lnTo>
                  <a:pt x="1017" y="836"/>
                </a:lnTo>
                <a:lnTo>
                  <a:pt x="959" y="819"/>
                </a:lnTo>
                <a:lnTo>
                  <a:pt x="944" y="841"/>
                </a:lnTo>
                <a:lnTo>
                  <a:pt x="979" y="888"/>
                </a:lnTo>
                <a:lnTo>
                  <a:pt x="942" y="933"/>
                </a:lnTo>
                <a:lnTo>
                  <a:pt x="900" y="970"/>
                </a:lnTo>
                <a:lnTo>
                  <a:pt x="850" y="935"/>
                </a:lnTo>
                <a:lnTo>
                  <a:pt x="830" y="950"/>
                </a:lnTo>
                <a:lnTo>
                  <a:pt x="848" y="1010"/>
                </a:lnTo>
                <a:lnTo>
                  <a:pt x="798" y="1037"/>
                </a:lnTo>
                <a:lnTo>
                  <a:pt x="746" y="1062"/>
                </a:lnTo>
                <a:lnTo>
                  <a:pt x="708" y="1012"/>
                </a:lnTo>
                <a:lnTo>
                  <a:pt x="686" y="1020"/>
                </a:lnTo>
                <a:lnTo>
                  <a:pt x="683" y="1080"/>
                </a:lnTo>
                <a:lnTo>
                  <a:pt x="626" y="1092"/>
                </a:lnTo>
                <a:lnTo>
                  <a:pt x="569" y="1097"/>
                </a:lnTo>
                <a:lnTo>
                  <a:pt x="552" y="1040"/>
                </a:lnTo>
                <a:lnTo>
                  <a:pt x="549" y="1040"/>
                </a:lnTo>
                <a:lnTo>
                  <a:pt x="527" y="1037"/>
                </a:lnTo>
                <a:lnTo>
                  <a:pt x="505" y="1095"/>
                </a:lnTo>
                <a:lnTo>
                  <a:pt x="447" y="1087"/>
                </a:lnTo>
                <a:lnTo>
                  <a:pt x="390" y="1075"/>
                </a:lnTo>
                <a:lnTo>
                  <a:pt x="393" y="1012"/>
                </a:lnTo>
                <a:lnTo>
                  <a:pt x="368" y="1005"/>
                </a:lnTo>
                <a:lnTo>
                  <a:pt x="331" y="1052"/>
                </a:lnTo>
                <a:lnTo>
                  <a:pt x="278" y="1025"/>
                </a:lnTo>
                <a:lnTo>
                  <a:pt x="231" y="995"/>
                </a:lnTo>
                <a:lnTo>
                  <a:pt x="251" y="938"/>
                </a:lnTo>
                <a:lnTo>
                  <a:pt x="231" y="920"/>
                </a:lnTo>
                <a:lnTo>
                  <a:pt x="179" y="953"/>
                </a:lnTo>
                <a:lnTo>
                  <a:pt x="139" y="913"/>
                </a:lnTo>
                <a:lnTo>
                  <a:pt x="102" y="868"/>
                </a:lnTo>
                <a:lnTo>
                  <a:pt x="142" y="821"/>
                </a:lnTo>
                <a:lnTo>
                  <a:pt x="127" y="796"/>
                </a:lnTo>
                <a:lnTo>
                  <a:pt x="67" y="811"/>
                </a:lnTo>
                <a:lnTo>
                  <a:pt x="42" y="759"/>
                </a:lnTo>
                <a:lnTo>
                  <a:pt x="25" y="707"/>
                </a:lnTo>
                <a:lnTo>
                  <a:pt x="75" y="674"/>
                </a:lnTo>
                <a:lnTo>
                  <a:pt x="70" y="647"/>
                </a:lnTo>
                <a:lnTo>
                  <a:pt x="7" y="639"/>
                </a:lnTo>
                <a:lnTo>
                  <a:pt x="0" y="547"/>
                </a:lnTo>
                <a:lnTo>
                  <a:pt x="2" y="525"/>
                </a:lnTo>
                <a:lnTo>
                  <a:pt x="60" y="513"/>
                </a:lnTo>
                <a:lnTo>
                  <a:pt x="65" y="483"/>
                </a:lnTo>
                <a:lnTo>
                  <a:pt x="7" y="458"/>
                </a:lnTo>
                <a:lnTo>
                  <a:pt x="20" y="401"/>
                </a:lnTo>
                <a:lnTo>
                  <a:pt x="37" y="349"/>
                </a:lnTo>
                <a:lnTo>
                  <a:pt x="99" y="356"/>
                </a:lnTo>
                <a:lnTo>
                  <a:pt x="112" y="329"/>
                </a:lnTo>
                <a:lnTo>
                  <a:pt x="67" y="286"/>
                </a:lnTo>
                <a:lnTo>
                  <a:pt x="97" y="237"/>
                </a:lnTo>
                <a:lnTo>
                  <a:pt x="132" y="192"/>
                </a:lnTo>
                <a:lnTo>
                  <a:pt x="186" y="219"/>
                </a:lnTo>
                <a:lnTo>
                  <a:pt x="209" y="197"/>
                </a:lnTo>
                <a:lnTo>
                  <a:pt x="181" y="142"/>
                </a:lnTo>
                <a:lnTo>
                  <a:pt x="224" y="107"/>
                </a:lnTo>
                <a:lnTo>
                  <a:pt x="271" y="75"/>
                </a:lnTo>
                <a:lnTo>
                  <a:pt x="313" y="117"/>
                </a:lnTo>
                <a:lnTo>
                  <a:pt x="343" y="105"/>
                </a:lnTo>
                <a:lnTo>
                  <a:pt x="333" y="43"/>
                </a:lnTo>
                <a:lnTo>
                  <a:pt x="385" y="25"/>
                </a:lnTo>
                <a:lnTo>
                  <a:pt x="440" y="10"/>
                </a:lnTo>
                <a:lnTo>
                  <a:pt x="467" y="65"/>
                </a:lnTo>
                <a:lnTo>
                  <a:pt x="500" y="60"/>
                </a:lnTo>
                <a:lnTo>
                  <a:pt x="510" y="0"/>
                </a:lnTo>
                <a:lnTo>
                  <a:pt x="549"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7" name="Freeform 15434"/>
          <p:cNvSpPr>
            <a:spLocks noEditPoints="1"/>
          </p:cNvSpPr>
          <p:nvPr/>
        </p:nvSpPr>
        <p:spPr bwMode="auto">
          <a:xfrm>
            <a:off x="17105519" y="7872647"/>
            <a:ext cx="792280" cy="813720"/>
          </a:xfrm>
          <a:custGeom>
            <a:avLst/>
            <a:gdLst>
              <a:gd name="T0" fmla="*/ 345 w 671"/>
              <a:gd name="T1" fmla="*/ 427 h 671"/>
              <a:gd name="T2" fmla="*/ 439 w 671"/>
              <a:gd name="T3" fmla="*/ 581 h 671"/>
              <a:gd name="T4" fmla="*/ 395 w 671"/>
              <a:gd name="T5" fmla="*/ 407 h 671"/>
              <a:gd name="T6" fmla="*/ 188 w 671"/>
              <a:gd name="T7" fmla="*/ 559 h 671"/>
              <a:gd name="T8" fmla="*/ 325 w 671"/>
              <a:gd name="T9" fmla="*/ 604 h 671"/>
              <a:gd name="T10" fmla="*/ 278 w 671"/>
              <a:gd name="T11" fmla="*/ 407 h 671"/>
              <a:gd name="T12" fmla="*/ 410 w 671"/>
              <a:gd name="T13" fmla="*/ 392 h 671"/>
              <a:gd name="T14" fmla="*/ 584 w 671"/>
              <a:gd name="T15" fmla="*/ 440 h 671"/>
              <a:gd name="T16" fmla="*/ 427 w 671"/>
              <a:gd name="T17" fmla="*/ 345 h 671"/>
              <a:gd name="T18" fmla="*/ 89 w 671"/>
              <a:gd name="T19" fmla="*/ 440 h 671"/>
              <a:gd name="T20" fmla="*/ 263 w 671"/>
              <a:gd name="T21" fmla="*/ 392 h 671"/>
              <a:gd name="T22" fmla="*/ 67 w 671"/>
              <a:gd name="T23" fmla="*/ 345 h 671"/>
              <a:gd name="T24" fmla="*/ 295 w 671"/>
              <a:gd name="T25" fmla="*/ 310 h 671"/>
              <a:gd name="T26" fmla="*/ 313 w 671"/>
              <a:gd name="T27" fmla="*/ 378 h 671"/>
              <a:gd name="T28" fmla="*/ 377 w 671"/>
              <a:gd name="T29" fmla="*/ 360 h 671"/>
              <a:gd name="T30" fmla="*/ 360 w 671"/>
              <a:gd name="T31" fmla="*/ 293 h 671"/>
              <a:gd name="T32" fmla="*/ 407 w 671"/>
              <a:gd name="T33" fmla="*/ 276 h 671"/>
              <a:gd name="T34" fmla="*/ 603 w 671"/>
              <a:gd name="T35" fmla="*/ 323 h 671"/>
              <a:gd name="T36" fmla="*/ 561 w 671"/>
              <a:gd name="T37" fmla="*/ 189 h 671"/>
              <a:gd name="T38" fmla="*/ 111 w 671"/>
              <a:gd name="T39" fmla="*/ 189 h 671"/>
              <a:gd name="T40" fmla="*/ 67 w 671"/>
              <a:gd name="T41" fmla="*/ 323 h 671"/>
              <a:gd name="T42" fmla="*/ 263 w 671"/>
              <a:gd name="T43" fmla="*/ 276 h 671"/>
              <a:gd name="T44" fmla="*/ 345 w 671"/>
              <a:gd name="T45" fmla="*/ 243 h 671"/>
              <a:gd name="T46" fmla="*/ 517 w 671"/>
              <a:gd name="T47" fmla="*/ 139 h 671"/>
              <a:gd name="T48" fmla="*/ 395 w 671"/>
              <a:gd name="T49" fmla="*/ 74 h 671"/>
              <a:gd name="T50" fmla="*/ 278 w 671"/>
              <a:gd name="T51" fmla="*/ 74 h 671"/>
              <a:gd name="T52" fmla="*/ 154 w 671"/>
              <a:gd name="T53" fmla="*/ 139 h 671"/>
              <a:gd name="T54" fmla="*/ 325 w 671"/>
              <a:gd name="T55" fmla="*/ 243 h 671"/>
              <a:gd name="T56" fmla="*/ 380 w 671"/>
              <a:gd name="T57" fmla="*/ 2 h 671"/>
              <a:gd name="T58" fmla="*/ 422 w 671"/>
              <a:gd name="T59" fmla="*/ 10 h 671"/>
              <a:gd name="T60" fmla="*/ 497 w 671"/>
              <a:gd name="T61" fmla="*/ 82 h 671"/>
              <a:gd name="T62" fmla="*/ 576 w 671"/>
              <a:gd name="T63" fmla="*/ 102 h 671"/>
              <a:gd name="T64" fmla="*/ 603 w 671"/>
              <a:gd name="T65" fmla="*/ 134 h 671"/>
              <a:gd name="T66" fmla="*/ 611 w 671"/>
              <a:gd name="T67" fmla="*/ 216 h 671"/>
              <a:gd name="T68" fmla="*/ 671 w 671"/>
              <a:gd name="T69" fmla="*/ 298 h 671"/>
              <a:gd name="T70" fmla="*/ 671 w 671"/>
              <a:gd name="T71" fmla="*/ 340 h 671"/>
              <a:gd name="T72" fmla="*/ 621 w 671"/>
              <a:gd name="T73" fmla="*/ 427 h 671"/>
              <a:gd name="T74" fmla="*/ 621 w 671"/>
              <a:gd name="T75" fmla="*/ 512 h 671"/>
              <a:gd name="T76" fmla="*/ 599 w 671"/>
              <a:gd name="T77" fmla="*/ 544 h 671"/>
              <a:gd name="T78" fmla="*/ 519 w 671"/>
              <a:gd name="T79" fmla="*/ 574 h 671"/>
              <a:gd name="T80" fmla="*/ 487 w 671"/>
              <a:gd name="T81" fmla="*/ 636 h 671"/>
              <a:gd name="T82" fmla="*/ 420 w 671"/>
              <a:gd name="T83" fmla="*/ 624 h 671"/>
              <a:gd name="T84" fmla="*/ 338 w 671"/>
              <a:gd name="T85" fmla="*/ 636 h 671"/>
              <a:gd name="T86" fmla="*/ 308 w 671"/>
              <a:gd name="T87" fmla="*/ 671 h 671"/>
              <a:gd name="T88" fmla="*/ 226 w 671"/>
              <a:gd name="T89" fmla="*/ 614 h 671"/>
              <a:gd name="T90" fmla="*/ 139 w 671"/>
              <a:gd name="T91" fmla="*/ 609 h 671"/>
              <a:gd name="T92" fmla="*/ 109 w 671"/>
              <a:gd name="T93" fmla="*/ 584 h 671"/>
              <a:gd name="T94" fmla="*/ 87 w 671"/>
              <a:gd name="T95" fmla="*/ 502 h 671"/>
              <a:gd name="T96" fmla="*/ 24 w 671"/>
              <a:gd name="T97" fmla="*/ 465 h 671"/>
              <a:gd name="T98" fmla="*/ 42 w 671"/>
              <a:gd name="T99" fmla="*/ 395 h 671"/>
              <a:gd name="T100" fmla="*/ 0 w 671"/>
              <a:gd name="T101" fmla="*/ 323 h 671"/>
              <a:gd name="T102" fmla="*/ 5 w 671"/>
              <a:gd name="T103" fmla="*/ 281 h 671"/>
              <a:gd name="T104" fmla="*/ 67 w 671"/>
              <a:gd name="T105" fmla="*/ 201 h 671"/>
              <a:gd name="T106" fmla="*/ 79 w 671"/>
              <a:gd name="T107" fmla="*/ 116 h 671"/>
              <a:gd name="T108" fmla="*/ 109 w 671"/>
              <a:gd name="T109" fmla="*/ 87 h 671"/>
              <a:gd name="T110" fmla="*/ 191 w 671"/>
              <a:gd name="T111" fmla="*/ 72 h 671"/>
              <a:gd name="T112" fmla="*/ 268 w 671"/>
              <a:gd name="T113" fmla="*/ 5 h 671"/>
              <a:gd name="T114" fmla="*/ 313 w 671"/>
              <a:gd name="T115"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671">
                <a:moveTo>
                  <a:pt x="395" y="407"/>
                </a:moveTo>
                <a:lnTo>
                  <a:pt x="372" y="422"/>
                </a:lnTo>
                <a:lnTo>
                  <a:pt x="345" y="427"/>
                </a:lnTo>
                <a:lnTo>
                  <a:pt x="345" y="604"/>
                </a:lnTo>
                <a:lnTo>
                  <a:pt x="395" y="596"/>
                </a:lnTo>
                <a:lnTo>
                  <a:pt x="439" y="581"/>
                </a:lnTo>
                <a:lnTo>
                  <a:pt x="482" y="559"/>
                </a:lnTo>
                <a:lnTo>
                  <a:pt x="519" y="532"/>
                </a:lnTo>
                <a:lnTo>
                  <a:pt x="395" y="407"/>
                </a:lnTo>
                <a:close/>
                <a:moveTo>
                  <a:pt x="278" y="407"/>
                </a:moveTo>
                <a:lnTo>
                  <a:pt x="154" y="532"/>
                </a:lnTo>
                <a:lnTo>
                  <a:pt x="188" y="559"/>
                </a:lnTo>
                <a:lnTo>
                  <a:pt x="231" y="581"/>
                </a:lnTo>
                <a:lnTo>
                  <a:pt x="278" y="596"/>
                </a:lnTo>
                <a:lnTo>
                  <a:pt x="325" y="604"/>
                </a:lnTo>
                <a:lnTo>
                  <a:pt x="325" y="427"/>
                </a:lnTo>
                <a:lnTo>
                  <a:pt x="300" y="422"/>
                </a:lnTo>
                <a:lnTo>
                  <a:pt x="278" y="407"/>
                </a:lnTo>
                <a:close/>
                <a:moveTo>
                  <a:pt x="427" y="345"/>
                </a:moveTo>
                <a:lnTo>
                  <a:pt x="422" y="370"/>
                </a:lnTo>
                <a:lnTo>
                  <a:pt x="410" y="392"/>
                </a:lnTo>
                <a:lnTo>
                  <a:pt x="534" y="517"/>
                </a:lnTo>
                <a:lnTo>
                  <a:pt x="561" y="480"/>
                </a:lnTo>
                <a:lnTo>
                  <a:pt x="584" y="440"/>
                </a:lnTo>
                <a:lnTo>
                  <a:pt x="599" y="392"/>
                </a:lnTo>
                <a:lnTo>
                  <a:pt x="603" y="345"/>
                </a:lnTo>
                <a:lnTo>
                  <a:pt x="427" y="345"/>
                </a:lnTo>
                <a:close/>
                <a:moveTo>
                  <a:pt x="67" y="345"/>
                </a:moveTo>
                <a:lnTo>
                  <a:pt x="74" y="392"/>
                </a:lnTo>
                <a:lnTo>
                  <a:pt x="89" y="440"/>
                </a:lnTo>
                <a:lnTo>
                  <a:pt x="109" y="480"/>
                </a:lnTo>
                <a:lnTo>
                  <a:pt x="139" y="517"/>
                </a:lnTo>
                <a:lnTo>
                  <a:pt x="263" y="392"/>
                </a:lnTo>
                <a:lnTo>
                  <a:pt x="248" y="370"/>
                </a:lnTo>
                <a:lnTo>
                  <a:pt x="243" y="345"/>
                </a:lnTo>
                <a:lnTo>
                  <a:pt x="67" y="345"/>
                </a:lnTo>
                <a:close/>
                <a:moveTo>
                  <a:pt x="335" y="288"/>
                </a:moveTo>
                <a:lnTo>
                  <a:pt x="313" y="293"/>
                </a:lnTo>
                <a:lnTo>
                  <a:pt x="295" y="310"/>
                </a:lnTo>
                <a:lnTo>
                  <a:pt x="288" y="335"/>
                </a:lnTo>
                <a:lnTo>
                  <a:pt x="295" y="360"/>
                </a:lnTo>
                <a:lnTo>
                  <a:pt x="313" y="378"/>
                </a:lnTo>
                <a:lnTo>
                  <a:pt x="335" y="383"/>
                </a:lnTo>
                <a:lnTo>
                  <a:pt x="360" y="378"/>
                </a:lnTo>
                <a:lnTo>
                  <a:pt x="377" y="360"/>
                </a:lnTo>
                <a:lnTo>
                  <a:pt x="382" y="335"/>
                </a:lnTo>
                <a:lnTo>
                  <a:pt x="377" y="310"/>
                </a:lnTo>
                <a:lnTo>
                  <a:pt x="360" y="293"/>
                </a:lnTo>
                <a:lnTo>
                  <a:pt x="335" y="288"/>
                </a:lnTo>
                <a:close/>
                <a:moveTo>
                  <a:pt x="531" y="154"/>
                </a:moveTo>
                <a:lnTo>
                  <a:pt x="407" y="276"/>
                </a:lnTo>
                <a:lnTo>
                  <a:pt x="422" y="298"/>
                </a:lnTo>
                <a:lnTo>
                  <a:pt x="427" y="323"/>
                </a:lnTo>
                <a:lnTo>
                  <a:pt x="603" y="323"/>
                </a:lnTo>
                <a:lnTo>
                  <a:pt x="596" y="276"/>
                </a:lnTo>
                <a:lnTo>
                  <a:pt x="581" y="231"/>
                </a:lnTo>
                <a:lnTo>
                  <a:pt x="561" y="189"/>
                </a:lnTo>
                <a:lnTo>
                  <a:pt x="531" y="154"/>
                </a:lnTo>
                <a:close/>
                <a:moveTo>
                  <a:pt x="139" y="154"/>
                </a:moveTo>
                <a:lnTo>
                  <a:pt x="111" y="189"/>
                </a:lnTo>
                <a:lnTo>
                  <a:pt x="89" y="231"/>
                </a:lnTo>
                <a:lnTo>
                  <a:pt x="74" y="276"/>
                </a:lnTo>
                <a:lnTo>
                  <a:pt x="67" y="323"/>
                </a:lnTo>
                <a:lnTo>
                  <a:pt x="243" y="323"/>
                </a:lnTo>
                <a:lnTo>
                  <a:pt x="251" y="298"/>
                </a:lnTo>
                <a:lnTo>
                  <a:pt x="263" y="276"/>
                </a:lnTo>
                <a:lnTo>
                  <a:pt x="139" y="154"/>
                </a:lnTo>
                <a:close/>
                <a:moveTo>
                  <a:pt x="345" y="67"/>
                </a:moveTo>
                <a:lnTo>
                  <a:pt x="345" y="243"/>
                </a:lnTo>
                <a:lnTo>
                  <a:pt x="372" y="248"/>
                </a:lnTo>
                <a:lnTo>
                  <a:pt x="392" y="263"/>
                </a:lnTo>
                <a:lnTo>
                  <a:pt x="517" y="139"/>
                </a:lnTo>
                <a:lnTo>
                  <a:pt x="479" y="109"/>
                </a:lnTo>
                <a:lnTo>
                  <a:pt x="439" y="89"/>
                </a:lnTo>
                <a:lnTo>
                  <a:pt x="395" y="74"/>
                </a:lnTo>
                <a:lnTo>
                  <a:pt x="345" y="67"/>
                </a:lnTo>
                <a:close/>
                <a:moveTo>
                  <a:pt x="325" y="67"/>
                </a:moveTo>
                <a:lnTo>
                  <a:pt x="278" y="74"/>
                </a:lnTo>
                <a:lnTo>
                  <a:pt x="231" y="89"/>
                </a:lnTo>
                <a:lnTo>
                  <a:pt x="191" y="109"/>
                </a:lnTo>
                <a:lnTo>
                  <a:pt x="154" y="139"/>
                </a:lnTo>
                <a:lnTo>
                  <a:pt x="278" y="263"/>
                </a:lnTo>
                <a:lnTo>
                  <a:pt x="300" y="248"/>
                </a:lnTo>
                <a:lnTo>
                  <a:pt x="325" y="243"/>
                </a:lnTo>
                <a:lnTo>
                  <a:pt x="325" y="67"/>
                </a:lnTo>
                <a:close/>
                <a:moveTo>
                  <a:pt x="335" y="0"/>
                </a:moveTo>
                <a:lnTo>
                  <a:pt x="380" y="2"/>
                </a:lnTo>
                <a:lnTo>
                  <a:pt x="385" y="39"/>
                </a:lnTo>
                <a:lnTo>
                  <a:pt x="405" y="42"/>
                </a:lnTo>
                <a:lnTo>
                  <a:pt x="422" y="10"/>
                </a:lnTo>
                <a:lnTo>
                  <a:pt x="487" y="34"/>
                </a:lnTo>
                <a:lnTo>
                  <a:pt x="479" y="72"/>
                </a:lnTo>
                <a:lnTo>
                  <a:pt x="497" y="82"/>
                </a:lnTo>
                <a:lnTo>
                  <a:pt x="524" y="57"/>
                </a:lnTo>
                <a:lnTo>
                  <a:pt x="551" y="77"/>
                </a:lnTo>
                <a:lnTo>
                  <a:pt x="576" y="102"/>
                </a:lnTo>
                <a:lnTo>
                  <a:pt x="559" y="134"/>
                </a:lnTo>
                <a:lnTo>
                  <a:pt x="569" y="146"/>
                </a:lnTo>
                <a:lnTo>
                  <a:pt x="603" y="134"/>
                </a:lnTo>
                <a:lnTo>
                  <a:pt x="623" y="161"/>
                </a:lnTo>
                <a:lnTo>
                  <a:pt x="641" y="194"/>
                </a:lnTo>
                <a:lnTo>
                  <a:pt x="611" y="216"/>
                </a:lnTo>
                <a:lnTo>
                  <a:pt x="618" y="233"/>
                </a:lnTo>
                <a:lnTo>
                  <a:pt x="656" y="231"/>
                </a:lnTo>
                <a:lnTo>
                  <a:pt x="671" y="298"/>
                </a:lnTo>
                <a:lnTo>
                  <a:pt x="636" y="313"/>
                </a:lnTo>
                <a:lnTo>
                  <a:pt x="636" y="330"/>
                </a:lnTo>
                <a:lnTo>
                  <a:pt x="671" y="340"/>
                </a:lnTo>
                <a:lnTo>
                  <a:pt x="663" y="410"/>
                </a:lnTo>
                <a:lnTo>
                  <a:pt x="626" y="412"/>
                </a:lnTo>
                <a:lnTo>
                  <a:pt x="621" y="427"/>
                </a:lnTo>
                <a:lnTo>
                  <a:pt x="653" y="447"/>
                </a:lnTo>
                <a:lnTo>
                  <a:pt x="638" y="480"/>
                </a:lnTo>
                <a:lnTo>
                  <a:pt x="621" y="512"/>
                </a:lnTo>
                <a:lnTo>
                  <a:pt x="586" y="502"/>
                </a:lnTo>
                <a:lnTo>
                  <a:pt x="576" y="514"/>
                </a:lnTo>
                <a:lnTo>
                  <a:pt x="599" y="544"/>
                </a:lnTo>
                <a:lnTo>
                  <a:pt x="576" y="572"/>
                </a:lnTo>
                <a:lnTo>
                  <a:pt x="549" y="594"/>
                </a:lnTo>
                <a:lnTo>
                  <a:pt x="519" y="574"/>
                </a:lnTo>
                <a:lnTo>
                  <a:pt x="507" y="581"/>
                </a:lnTo>
                <a:lnTo>
                  <a:pt x="519" y="619"/>
                </a:lnTo>
                <a:lnTo>
                  <a:pt x="487" y="636"/>
                </a:lnTo>
                <a:lnTo>
                  <a:pt x="454" y="651"/>
                </a:lnTo>
                <a:lnTo>
                  <a:pt x="432" y="619"/>
                </a:lnTo>
                <a:lnTo>
                  <a:pt x="420" y="624"/>
                </a:lnTo>
                <a:lnTo>
                  <a:pt x="417" y="661"/>
                </a:lnTo>
                <a:lnTo>
                  <a:pt x="347" y="671"/>
                </a:lnTo>
                <a:lnTo>
                  <a:pt x="338" y="636"/>
                </a:lnTo>
                <a:lnTo>
                  <a:pt x="335" y="636"/>
                </a:lnTo>
                <a:lnTo>
                  <a:pt x="320" y="636"/>
                </a:lnTo>
                <a:lnTo>
                  <a:pt x="308" y="671"/>
                </a:lnTo>
                <a:lnTo>
                  <a:pt x="238" y="659"/>
                </a:lnTo>
                <a:lnTo>
                  <a:pt x="241" y="621"/>
                </a:lnTo>
                <a:lnTo>
                  <a:pt x="226" y="614"/>
                </a:lnTo>
                <a:lnTo>
                  <a:pt x="201" y="644"/>
                </a:lnTo>
                <a:lnTo>
                  <a:pt x="169" y="629"/>
                </a:lnTo>
                <a:lnTo>
                  <a:pt x="139" y="609"/>
                </a:lnTo>
                <a:lnTo>
                  <a:pt x="154" y="574"/>
                </a:lnTo>
                <a:lnTo>
                  <a:pt x="141" y="564"/>
                </a:lnTo>
                <a:lnTo>
                  <a:pt x="109" y="584"/>
                </a:lnTo>
                <a:lnTo>
                  <a:pt x="84" y="559"/>
                </a:lnTo>
                <a:lnTo>
                  <a:pt x="62" y="532"/>
                </a:lnTo>
                <a:lnTo>
                  <a:pt x="87" y="502"/>
                </a:lnTo>
                <a:lnTo>
                  <a:pt x="77" y="487"/>
                </a:lnTo>
                <a:lnTo>
                  <a:pt x="39" y="497"/>
                </a:lnTo>
                <a:lnTo>
                  <a:pt x="24" y="465"/>
                </a:lnTo>
                <a:lnTo>
                  <a:pt x="14" y="432"/>
                </a:lnTo>
                <a:lnTo>
                  <a:pt x="44" y="412"/>
                </a:lnTo>
                <a:lnTo>
                  <a:pt x="42" y="395"/>
                </a:lnTo>
                <a:lnTo>
                  <a:pt x="5" y="392"/>
                </a:lnTo>
                <a:lnTo>
                  <a:pt x="0" y="335"/>
                </a:lnTo>
                <a:lnTo>
                  <a:pt x="0" y="323"/>
                </a:lnTo>
                <a:lnTo>
                  <a:pt x="37" y="313"/>
                </a:lnTo>
                <a:lnTo>
                  <a:pt x="37" y="296"/>
                </a:lnTo>
                <a:lnTo>
                  <a:pt x="5" y="281"/>
                </a:lnTo>
                <a:lnTo>
                  <a:pt x="22" y="213"/>
                </a:lnTo>
                <a:lnTo>
                  <a:pt x="59" y="218"/>
                </a:lnTo>
                <a:lnTo>
                  <a:pt x="67" y="201"/>
                </a:lnTo>
                <a:lnTo>
                  <a:pt x="39" y="174"/>
                </a:lnTo>
                <a:lnTo>
                  <a:pt x="59" y="144"/>
                </a:lnTo>
                <a:lnTo>
                  <a:pt x="79" y="116"/>
                </a:lnTo>
                <a:lnTo>
                  <a:pt x="114" y="134"/>
                </a:lnTo>
                <a:lnTo>
                  <a:pt x="126" y="119"/>
                </a:lnTo>
                <a:lnTo>
                  <a:pt x="109" y="87"/>
                </a:lnTo>
                <a:lnTo>
                  <a:pt x="136" y="64"/>
                </a:lnTo>
                <a:lnTo>
                  <a:pt x="164" y="47"/>
                </a:lnTo>
                <a:lnTo>
                  <a:pt x="191" y="72"/>
                </a:lnTo>
                <a:lnTo>
                  <a:pt x="208" y="64"/>
                </a:lnTo>
                <a:lnTo>
                  <a:pt x="203" y="27"/>
                </a:lnTo>
                <a:lnTo>
                  <a:pt x="268" y="5"/>
                </a:lnTo>
                <a:lnTo>
                  <a:pt x="285" y="39"/>
                </a:lnTo>
                <a:lnTo>
                  <a:pt x="305" y="37"/>
                </a:lnTo>
                <a:lnTo>
                  <a:pt x="313" y="0"/>
                </a:lnTo>
                <a:lnTo>
                  <a:pt x="335"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8" name="Freeform 15439"/>
          <p:cNvSpPr>
            <a:spLocks noEditPoints="1"/>
          </p:cNvSpPr>
          <p:nvPr/>
        </p:nvSpPr>
        <p:spPr bwMode="auto">
          <a:xfrm>
            <a:off x="18669782" y="4604708"/>
            <a:ext cx="1605937" cy="1611642"/>
          </a:xfrm>
          <a:custGeom>
            <a:avLst/>
            <a:gdLst>
              <a:gd name="T0" fmla="*/ 713 w 1839"/>
              <a:gd name="T1" fmla="*/ 1275 h 1842"/>
              <a:gd name="T2" fmla="*/ 862 w 1839"/>
              <a:gd name="T3" fmla="*/ 1539 h 1842"/>
              <a:gd name="T4" fmla="*/ 1126 w 1839"/>
              <a:gd name="T5" fmla="*/ 1390 h 1842"/>
              <a:gd name="T6" fmla="*/ 977 w 1839"/>
              <a:gd name="T7" fmla="*/ 1124 h 1842"/>
              <a:gd name="T8" fmla="*/ 825 w 1839"/>
              <a:gd name="T9" fmla="*/ 890 h 1842"/>
              <a:gd name="T10" fmla="*/ 920 w 1839"/>
              <a:gd name="T11" fmla="*/ 1019 h 1842"/>
              <a:gd name="T12" fmla="*/ 1014 w 1839"/>
              <a:gd name="T13" fmla="*/ 890 h 1842"/>
              <a:gd name="T14" fmla="*/ 1275 w 1839"/>
              <a:gd name="T15" fmla="*/ 713 h 1842"/>
              <a:gd name="T16" fmla="*/ 1123 w 1839"/>
              <a:gd name="T17" fmla="*/ 977 h 1842"/>
              <a:gd name="T18" fmla="*/ 1387 w 1839"/>
              <a:gd name="T19" fmla="*/ 1126 h 1842"/>
              <a:gd name="T20" fmla="*/ 1538 w 1839"/>
              <a:gd name="T21" fmla="*/ 863 h 1842"/>
              <a:gd name="T22" fmla="*/ 509 w 1839"/>
              <a:gd name="T23" fmla="*/ 706 h 1842"/>
              <a:gd name="T24" fmla="*/ 293 w 1839"/>
              <a:gd name="T25" fmla="*/ 920 h 1842"/>
              <a:gd name="T26" fmla="*/ 509 w 1839"/>
              <a:gd name="T27" fmla="*/ 1134 h 1842"/>
              <a:gd name="T28" fmla="*/ 723 w 1839"/>
              <a:gd name="T29" fmla="*/ 920 h 1842"/>
              <a:gd name="T30" fmla="*/ 509 w 1839"/>
              <a:gd name="T31" fmla="*/ 706 h 1842"/>
              <a:gd name="T32" fmla="*/ 713 w 1839"/>
              <a:gd name="T33" fmla="*/ 452 h 1842"/>
              <a:gd name="T34" fmla="*/ 862 w 1839"/>
              <a:gd name="T35" fmla="*/ 716 h 1842"/>
              <a:gd name="T36" fmla="*/ 1126 w 1839"/>
              <a:gd name="T37" fmla="*/ 567 h 1842"/>
              <a:gd name="T38" fmla="*/ 977 w 1839"/>
              <a:gd name="T39" fmla="*/ 301 h 1842"/>
              <a:gd name="T40" fmla="*/ 1141 w 1839"/>
              <a:gd name="T41" fmla="*/ 102 h 1842"/>
              <a:gd name="T42" fmla="*/ 1317 w 1839"/>
              <a:gd name="T43" fmla="*/ 171 h 1842"/>
              <a:gd name="T44" fmla="*/ 1481 w 1839"/>
              <a:gd name="T45" fmla="*/ 191 h 1842"/>
              <a:gd name="T46" fmla="*/ 1511 w 1839"/>
              <a:gd name="T47" fmla="*/ 383 h 1842"/>
              <a:gd name="T48" fmla="*/ 1688 w 1839"/>
              <a:gd name="T49" fmla="*/ 400 h 1842"/>
              <a:gd name="T50" fmla="*/ 1640 w 1839"/>
              <a:gd name="T51" fmla="*/ 572 h 1842"/>
              <a:gd name="T52" fmla="*/ 1807 w 1839"/>
              <a:gd name="T53" fmla="*/ 671 h 1842"/>
              <a:gd name="T54" fmla="*/ 1762 w 1839"/>
              <a:gd name="T55" fmla="*/ 830 h 1842"/>
              <a:gd name="T56" fmla="*/ 1762 w 1839"/>
              <a:gd name="T57" fmla="*/ 1022 h 1842"/>
              <a:gd name="T58" fmla="*/ 1775 w 1839"/>
              <a:gd name="T59" fmla="*/ 1149 h 1842"/>
              <a:gd name="T60" fmla="*/ 1653 w 1839"/>
              <a:gd name="T61" fmla="*/ 1295 h 1842"/>
              <a:gd name="T62" fmla="*/ 1650 w 1839"/>
              <a:gd name="T63" fmla="*/ 1494 h 1842"/>
              <a:gd name="T64" fmla="*/ 1481 w 1839"/>
              <a:gd name="T65" fmla="*/ 1492 h 1842"/>
              <a:gd name="T66" fmla="*/ 1384 w 1839"/>
              <a:gd name="T67" fmla="*/ 1723 h 1842"/>
              <a:gd name="T68" fmla="*/ 1198 w 1839"/>
              <a:gd name="T69" fmla="*/ 1681 h 1842"/>
              <a:gd name="T70" fmla="*/ 1034 w 1839"/>
              <a:gd name="T71" fmla="*/ 1842 h 1842"/>
              <a:gd name="T72" fmla="*/ 877 w 1839"/>
              <a:gd name="T73" fmla="*/ 1733 h 1842"/>
              <a:gd name="T74" fmla="*/ 691 w 1839"/>
              <a:gd name="T75" fmla="*/ 1783 h 1842"/>
              <a:gd name="T76" fmla="*/ 547 w 1839"/>
              <a:gd name="T77" fmla="*/ 1663 h 1842"/>
              <a:gd name="T78" fmla="*/ 373 w 1839"/>
              <a:gd name="T79" fmla="*/ 1624 h 1842"/>
              <a:gd name="T80" fmla="*/ 286 w 1839"/>
              <a:gd name="T81" fmla="*/ 1459 h 1842"/>
              <a:gd name="T82" fmla="*/ 174 w 1839"/>
              <a:gd name="T83" fmla="*/ 1345 h 1842"/>
              <a:gd name="T84" fmla="*/ 99 w 1839"/>
              <a:gd name="T85" fmla="*/ 1174 h 1842"/>
              <a:gd name="T86" fmla="*/ 67 w 1839"/>
              <a:gd name="T87" fmla="*/ 1019 h 1842"/>
              <a:gd name="T88" fmla="*/ 67 w 1839"/>
              <a:gd name="T89" fmla="*/ 830 h 1842"/>
              <a:gd name="T90" fmla="*/ 124 w 1839"/>
              <a:gd name="T91" fmla="*/ 684 h 1842"/>
              <a:gd name="T92" fmla="*/ 137 w 1839"/>
              <a:gd name="T93" fmla="*/ 495 h 1842"/>
              <a:gd name="T94" fmla="*/ 283 w 1839"/>
              <a:gd name="T95" fmla="*/ 393 h 1842"/>
              <a:gd name="T96" fmla="*/ 370 w 1839"/>
              <a:gd name="T97" fmla="*/ 221 h 1842"/>
              <a:gd name="T98" fmla="*/ 462 w 1839"/>
              <a:gd name="T99" fmla="*/ 159 h 1842"/>
              <a:gd name="T100" fmla="*/ 654 w 1839"/>
              <a:gd name="T101" fmla="*/ 142 h 1842"/>
              <a:gd name="T102" fmla="*/ 795 w 1839"/>
              <a:gd name="T103" fmla="*/ 0 h 1842"/>
              <a:gd name="T104" fmla="*/ 915 w 1839"/>
              <a:gd name="T105" fmla="*/ 124 h 1842"/>
              <a:gd name="T106" fmla="*/ 1031 w 1839"/>
              <a:gd name="T107"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2">
                <a:moveTo>
                  <a:pt x="920" y="1116"/>
                </a:moveTo>
                <a:lnTo>
                  <a:pt x="862" y="1124"/>
                </a:lnTo>
                <a:lnTo>
                  <a:pt x="810" y="1146"/>
                </a:lnTo>
                <a:lnTo>
                  <a:pt x="768" y="1181"/>
                </a:lnTo>
                <a:lnTo>
                  <a:pt x="733" y="1223"/>
                </a:lnTo>
                <a:lnTo>
                  <a:pt x="713" y="1275"/>
                </a:lnTo>
                <a:lnTo>
                  <a:pt x="706" y="1333"/>
                </a:lnTo>
                <a:lnTo>
                  <a:pt x="713" y="1390"/>
                </a:lnTo>
                <a:lnTo>
                  <a:pt x="733" y="1440"/>
                </a:lnTo>
                <a:lnTo>
                  <a:pt x="768" y="1484"/>
                </a:lnTo>
                <a:lnTo>
                  <a:pt x="810" y="1517"/>
                </a:lnTo>
                <a:lnTo>
                  <a:pt x="862" y="1539"/>
                </a:lnTo>
                <a:lnTo>
                  <a:pt x="920" y="1546"/>
                </a:lnTo>
                <a:lnTo>
                  <a:pt x="977" y="1539"/>
                </a:lnTo>
                <a:lnTo>
                  <a:pt x="1029" y="1517"/>
                </a:lnTo>
                <a:lnTo>
                  <a:pt x="1071" y="1484"/>
                </a:lnTo>
                <a:lnTo>
                  <a:pt x="1106" y="1440"/>
                </a:lnTo>
                <a:lnTo>
                  <a:pt x="1126" y="1390"/>
                </a:lnTo>
                <a:lnTo>
                  <a:pt x="1133" y="1333"/>
                </a:lnTo>
                <a:lnTo>
                  <a:pt x="1126" y="1275"/>
                </a:lnTo>
                <a:lnTo>
                  <a:pt x="1106" y="1223"/>
                </a:lnTo>
                <a:lnTo>
                  <a:pt x="1071" y="1181"/>
                </a:lnTo>
                <a:lnTo>
                  <a:pt x="1029" y="1146"/>
                </a:lnTo>
                <a:lnTo>
                  <a:pt x="977" y="1124"/>
                </a:lnTo>
                <a:lnTo>
                  <a:pt x="920" y="1116"/>
                </a:lnTo>
                <a:close/>
                <a:moveTo>
                  <a:pt x="920" y="823"/>
                </a:moveTo>
                <a:lnTo>
                  <a:pt x="890" y="828"/>
                </a:lnTo>
                <a:lnTo>
                  <a:pt x="862" y="840"/>
                </a:lnTo>
                <a:lnTo>
                  <a:pt x="840" y="863"/>
                </a:lnTo>
                <a:lnTo>
                  <a:pt x="825" y="890"/>
                </a:lnTo>
                <a:lnTo>
                  <a:pt x="820" y="920"/>
                </a:lnTo>
                <a:lnTo>
                  <a:pt x="825" y="952"/>
                </a:lnTo>
                <a:lnTo>
                  <a:pt x="840" y="977"/>
                </a:lnTo>
                <a:lnTo>
                  <a:pt x="862" y="999"/>
                </a:lnTo>
                <a:lnTo>
                  <a:pt x="890" y="1014"/>
                </a:lnTo>
                <a:lnTo>
                  <a:pt x="920" y="1019"/>
                </a:lnTo>
                <a:lnTo>
                  <a:pt x="952" y="1014"/>
                </a:lnTo>
                <a:lnTo>
                  <a:pt x="977" y="999"/>
                </a:lnTo>
                <a:lnTo>
                  <a:pt x="999" y="977"/>
                </a:lnTo>
                <a:lnTo>
                  <a:pt x="1014" y="952"/>
                </a:lnTo>
                <a:lnTo>
                  <a:pt x="1019" y="920"/>
                </a:lnTo>
                <a:lnTo>
                  <a:pt x="1014" y="890"/>
                </a:lnTo>
                <a:lnTo>
                  <a:pt x="999" y="863"/>
                </a:lnTo>
                <a:lnTo>
                  <a:pt x="977" y="840"/>
                </a:lnTo>
                <a:lnTo>
                  <a:pt x="952" y="828"/>
                </a:lnTo>
                <a:lnTo>
                  <a:pt x="920" y="823"/>
                </a:lnTo>
                <a:close/>
                <a:moveTo>
                  <a:pt x="1332" y="706"/>
                </a:moveTo>
                <a:lnTo>
                  <a:pt x="1275" y="713"/>
                </a:lnTo>
                <a:lnTo>
                  <a:pt x="1223" y="736"/>
                </a:lnTo>
                <a:lnTo>
                  <a:pt x="1178" y="768"/>
                </a:lnTo>
                <a:lnTo>
                  <a:pt x="1146" y="813"/>
                </a:lnTo>
                <a:lnTo>
                  <a:pt x="1123" y="863"/>
                </a:lnTo>
                <a:lnTo>
                  <a:pt x="1116" y="920"/>
                </a:lnTo>
                <a:lnTo>
                  <a:pt x="1123" y="977"/>
                </a:lnTo>
                <a:lnTo>
                  <a:pt x="1146" y="1029"/>
                </a:lnTo>
                <a:lnTo>
                  <a:pt x="1178" y="1072"/>
                </a:lnTo>
                <a:lnTo>
                  <a:pt x="1223" y="1106"/>
                </a:lnTo>
                <a:lnTo>
                  <a:pt x="1275" y="1126"/>
                </a:lnTo>
                <a:lnTo>
                  <a:pt x="1332" y="1134"/>
                </a:lnTo>
                <a:lnTo>
                  <a:pt x="1387" y="1126"/>
                </a:lnTo>
                <a:lnTo>
                  <a:pt x="1439" y="1106"/>
                </a:lnTo>
                <a:lnTo>
                  <a:pt x="1484" y="1072"/>
                </a:lnTo>
                <a:lnTo>
                  <a:pt x="1516" y="1029"/>
                </a:lnTo>
                <a:lnTo>
                  <a:pt x="1538" y="977"/>
                </a:lnTo>
                <a:lnTo>
                  <a:pt x="1546" y="920"/>
                </a:lnTo>
                <a:lnTo>
                  <a:pt x="1538" y="863"/>
                </a:lnTo>
                <a:lnTo>
                  <a:pt x="1516" y="813"/>
                </a:lnTo>
                <a:lnTo>
                  <a:pt x="1484" y="768"/>
                </a:lnTo>
                <a:lnTo>
                  <a:pt x="1439" y="736"/>
                </a:lnTo>
                <a:lnTo>
                  <a:pt x="1387" y="713"/>
                </a:lnTo>
                <a:lnTo>
                  <a:pt x="1332" y="706"/>
                </a:lnTo>
                <a:close/>
                <a:moveTo>
                  <a:pt x="509" y="706"/>
                </a:moveTo>
                <a:lnTo>
                  <a:pt x="452" y="713"/>
                </a:lnTo>
                <a:lnTo>
                  <a:pt x="400" y="736"/>
                </a:lnTo>
                <a:lnTo>
                  <a:pt x="355" y="768"/>
                </a:lnTo>
                <a:lnTo>
                  <a:pt x="323" y="813"/>
                </a:lnTo>
                <a:lnTo>
                  <a:pt x="301" y="863"/>
                </a:lnTo>
                <a:lnTo>
                  <a:pt x="293" y="920"/>
                </a:lnTo>
                <a:lnTo>
                  <a:pt x="301" y="977"/>
                </a:lnTo>
                <a:lnTo>
                  <a:pt x="323" y="1029"/>
                </a:lnTo>
                <a:lnTo>
                  <a:pt x="355" y="1072"/>
                </a:lnTo>
                <a:lnTo>
                  <a:pt x="400" y="1106"/>
                </a:lnTo>
                <a:lnTo>
                  <a:pt x="452" y="1126"/>
                </a:lnTo>
                <a:lnTo>
                  <a:pt x="509" y="1134"/>
                </a:lnTo>
                <a:lnTo>
                  <a:pt x="564" y="1126"/>
                </a:lnTo>
                <a:lnTo>
                  <a:pt x="616" y="1106"/>
                </a:lnTo>
                <a:lnTo>
                  <a:pt x="661" y="1072"/>
                </a:lnTo>
                <a:lnTo>
                  <a:pt x="693" y="1029"/>
                </a:lnTo>
                <a:lnTo>
                  <a:pt x="716" y="977"/>
                </a:lnTo>
                <a:lnTo>
                  <a:pt x="723" y="920"/>
                </a:lnTo>
                <a:lnTo>
                  <a:pt x="716" y="863"/>
                </a:lnTo>
                <a:lnTo>
                  <a:pt x="693" y="813"/>
                </a:lnTo>
                <a:lnTo>
                  <a:pt x="661" y="768"/>
                </a:lnTo>
                <a:lnTo>
                  <a:pt x="616" y="736"/>
                </a:lnTo>
                <a:lnTo>
                  <a:pt x="564" y="713"/>
                </a:lnTo>
                <a:lnTo>
                  <a:pt x="509" y="706"/>
                </a:lnTo>
                <a:close/>
                <a:moveTo>
                  <a:pt x="920" y="293"/>
                </a:moveTo>
                <a:lnTo>
                  <a:pt x="862" y="301"/>
                </a:lnTo>
                <a:lnTo>
                  <a:pt x="810" y="323"/>
                </a:lnTo>
                <a:lnTo>
                  <a:pt x="768" y="358"/>
                </a:lnTo>
                <a:lnTo>
                  <a:pt x="733" y="400"/>
                </a:lnTo>
                <a:lnTo>
                  <a:pt x="713" y="452"/>
                </a:lnTo>
                <a:lnTo>
                  <a:pt x="706" y="510"/>
                </a:lnTo>
                <a:lnTo>
                  <a:pt x="713" y="567"/>
                </a:lnTo>
                <a:lnTo>
                  <a:pt x="733" y="617"/>
                </a:lnTo>
                <a:lnTo>
                  <a:pt x="768" y="661"/>
                </a:lnTo>
                <a:lnTo>
                  <a:pt x="810" y="694"/>
                </a:lnTo>
                <a:lnTo>
                  <a:pt x="862" y="716"/>
                </a:lnTo>
                <a:lnTo>
                  <a:pt x="920" y="723"/>
                </a:lnTo>
                <a:lnTo>
                  <a:pt x="977" y="716"/>
                </a:lnTo>
                <a:lnTo>
                  <a:pt x="1029" y="694"/>
                </a:lnTo>
                <a:lnTo>
                  <a:pt x="1071" y="661"/>
                </a:lnTo>
                <a:lnTo>
                  <a:pt x="1106" y="617"/>
                </a:lnTo>
                <a:lnTo>
                  <a:pt x="1126" y="567"/>
                </a:lnTo>
                <a:lnTo>
                  <a:pt x="1133" y="510"/>
                </a:lnTo>
                <a:lnTo>
                  <a:pt x="1126" y="452"/>
                </a:lnTo>
                <a:lnTo>
                  <a:pt x="1106" y="400"/>
                </a:lnTo>
                <a:lnTo>
                  <a:pt x="1071" y="358"/>
                </a:lnTo>
                <a:lnTo>
                  <a:pt x="1029" y="323"/>
                </a:lnTo>
                <a:lnTo>
                  <a:pt x="977" y="301"/>
                </a:lnTo>
                <a:lnTo>
                  <a:pt x="920" y="293"/>
                </a:lnTo>
                <a:close/>
                <a:moveTo>
                  <a:pt x="1031" y="0"/>
                </a:moveTo>
                <a:lnTo>
                  <a:pt x="1148" y="20"/>
                </a:lnTo>
                <a:lnTo>
                  <a:pt x="1143" y="27"/>
                </a:lnTo>
                <a:lnTo>
                  <a:pt x="1136" y="64"/>
                </a:lnTo>
                <a:lnTo>
                  <a:pt x="1141" y="102"/>
                </a:lnTo>
                <a:lnTo>
                  <a:pt x="1153" y="134"/>
                </a:lnTo>
                <a:lnTo>
                  <a:pt x="1178" y="161"/>
                </a:lnTo>
                <a:lnTo>
                  <a:pt x="1210" y="181"/>
                </a:lnTo>
                <a:lnTo>
                  <a:pt x="1248" y="191"/>
                </a:lnTo>
                <a:lnTo>
                  <a:pt x="1285" y="186"/>
                </a:lnTo>
                <a:lnTo>
                  <a:pt x="1317" y="171"/>
                </a:lnTo>
                <a:lnTo>
                  <a:pt x="1345" y="149"/>
                </a:lnTo>
                <a:lnTo>
                  <a:pt x="1364" y="114"/>
                </a:lnTo>
                <a:lnTo>
                  <a:pt x="1367" y="107"/>
                </a:lnTo>
                <a:lnTo>
                  <a:pt x="1429" y="144"/>
                </a:lnTo>
                <a:lnTo>
                  <a:pt x="1486" y="186"/>
                </a:lnTo>
                <a:lnTo>
                  <a:pt x="1481" y="191"/>
                </a:lnTo>
                <a:lnTo>
                  <a:pt x="1459" y="221"/>
                </a:lnTo>
                <a:lnTo>
                  <a:pt x="1447" y="256"/>
                </a:lnTo>
                <a:lnTo>
                  <a:pt x="1447" y="293"/>
                </a:lnTo>
                <a:lnTo>
                  <a:pt x="1459" y="328"/>
                </a:lnTo>
                <a:lnTo>
                  <a:pt x="1481" y="360"/>
                </a:lnTo>
                <a:lnTo>
                  <a:pt x="1511" y="383"/>
                </a:lnTo>
                <a:lnTo>
                  <a:pt x="1546" y="393"/>
                </a:lnTo>
                <a:lnTo>
                  <a:pt x="1583" y="393"/>
                </a:lnTo>
                <a:lnTo>
                  <a:pt x="1618" y="383"/>
                </a:lnTo>
                <a:lnTo>
                  <a:pt x="1648" y="360"/>
                </a:lnTo>
                <a:lnTo>
                  <a:pt x="1655" y="353"/>
                </a:lnTo>
                <a:lnTo>
                  <a:pt x="1688" y="400"/>
                </a:lnTo>
                <a:lnTo>
                  <a:pt x="1720" y="450"/>
                </a:lnTo>
                <a:lnTo>
                  <a:pt x="1712" y="452"/>
                </a:lnTo>
                <a:lnTo>
                  <a:pt x="1680" y="475"/>
                </a:lnTo>
                <a:lnTo>
                  <a:pt x="1658" y="502"/>
                </a:lnTo>
                <a:lnTo>
                  <a:pt x="1643" y="537"/>
                </a:lnTo>
                <a:lnTo>
                  <a:pt x="1640" y="572"/>
                </a:lnTo>
                <a:lnTo>
                  <a:pt x="1650" y="609"/>
                </a:lnTo>
                <a:lnTo>
                  <a:pt x="1670" y="641"/>
                </a:lnTo>
                <a:lnTo>
                  <a:pt x="1698" y="666"/>
                </a:lnTo>
                <a:lnTo>
                  <a:pt x="1732" y="679"/>
                </a:lnTo>
                <a:lnTo>
                  <a:pt x="1770" y="681"/>
                </a:lnTo>
                <a:lnTo>
                  <a:pt x="1807" y="671"/>
                </a:lnTo>
                <a:lnTo>
                  <a:pt x="1812" y="669"/>
                </a:lnTo>
                <a:lnTo>
                  <a:pt x="1829" y="738"/>
                </a:lnTo>
                <a:lnTo>
                  <a:pt x="1839" y="808"/>
                </a:lnTo>
                <a:lnTo>
                  <a:pt x="1834" y="808"/>
                </a:lnTo>
                <a:lnTo>
                  <a:pt x="1797" y="813"/>
                </a:lnTo>
                <a:lnTo>
                  <a:pt x="1762" y="830"/>
                </a:lnTo>
                <a:lnTo>
                  <a:pt x="1737" y="855"/>
                </a:lnTo>
                <a:lnTo>
                  <a:pt x="1720" y="888"/>
                </a:lnTo>
                <a:lnTo>
                  <a:pt x="1715" y="925"/>
                </a:lnTo>
                <a:lnTo>
                  <a:pt x="1720" y="965"/>
                </a:lnTo>
                <a:lnTo>
                  <a:pt x="1737" y="997"/>
                </a:lnTo>
                <a:lnTo>
                  <a:pt x="1762" y="1022"/>
                </a:lnTo>
                <a:lnTo>
                  <a:pt x="1797" y="1039"/>
                </a:lnTo>
                <a:lnTo>
                  <a:pt x="1834" y="1044"/>
                </a:lnTo>
                <a:lnTo>
                  <a:pt x="1839" y="1044"/>
                </a:lnTo>
                <a:lnTo>
                  <a:pt x="1817" y="1159"/>
                </a:lnTo>
                <a:lnTo>
                  <a:pt x="1812" y="1156"/>
                </a:lnTo>
                <a:lnTo>
                  <a:pt x="1775" y="1149"/>
                </a:lnTo>
                <a:lnTo>
                  <a:pt x="1737" y="1151"/>
                </a:lnTo>
                <a:lnTo>
                  <a:pt x="1705" y="1166"/>
                </a:lnTo>
                <a:lnTo>
                  <a:pt x="1678" y="1191"/>
                </a:lnTo>
                <a:lnTo>
                  <a:pt x="1658" y="1223"/>
                </a:lnTo>
                <a:lnTo>
                  <a:pt x="1650" y="1261"/>
                </a:lnTo>
                <a:lnTo>
                  <a:pt x="1653" y="1295"/>
                </a:lnTo>
                <a:lnTo>
                  <a:pt x="1668" y="1330"/>
                </a:lnTo>
                <a:lnTo>
                  <a:pt x="1693" y="1358"/>
                </a:lnTo>
                <a:lnTo>
                  <a:pt x="1725" y="1377"/>
                </a:lnTo>
                <a:lnTo>
                  <a:pt x="1727" y="1377"/>
                </a:lnTo>
                <a:lnTo>
                  <a:pt x="1690" y="1437"/>
                </a:lnTo>
                <a:lnTo>
                  <a:pt x="1650" y="1494"/>
                </a:lnTo>
                <a:lnTo>
                  <a:pt x="1648" y="1492"/>
                </a:lnTo>
                <a:lnTo>
                  <a:pt x="1618" y="1469"/>
                </a:lnTo>
                <a:lnTo>
                  <a:pt x="1583" y="1459"/>
                </a:lnTo>
                <a:lnTo>
                  <a:pt x="1546" y="1459"/>
                </a:lnTo>
                <a:lnTo>
                  <a:pt x="1511" y="1469"/>
                </a:lnTo>
                <a:lnTo>
                  <a:pt x="1481" y="1492"/>
                </a:lnTo>
                <a:lnTo>
                  <a:pt x="1459" y="1524"/>
                </a:lnTo>
                <a:lnTo>
                  <a:pt x="1447" y="1559"/>
                </a:lnTo>
                <a:lnTo>
                  <a:pt x="1447" y="1594"/>
                </a:lnTo>
                <a:lnTo>
                  <a:pt x="1456" y="1629"/>
                </a:lnTo>
                <a:lnTo>
                  <a:pt x="1479" y="1661"/>
                </a:lnTo>
                <a:lnTo>
                  <a:pt x="1384" y="1723"/>
                </a:lnTo>
                <a:lnTo>
                  <a:pt x="1364" y="1691"/>
                </a:lnTo>
                <a:lnTo>
                  <a:pt x="1337" y="1668"/>
                </a:lnTo>
                <a:lnTo>
                  <a:pt x="1302" y="1656"/>
                </a:lnTo>
                <a:lnTo>
                  <a:pt x="1268" y="1653"/>
                </a:lnTo>
                <a:lnTo>
                  <a:pt x="1230" y="1661"/>
                </a:lnTo>
                <a:lnTo>
                  <a:pt x="1198" y="1681"/>
                </a:lnTo>
                <a:lnTo>
                  <a:pt x="1176" y="1711"/>
                </a:lnTo>
                <a:lnTo>
                  <a:pt x="1161" y="1743"/>
                </a:lnTo>
                <a:lnTo>
                  <a:pt x="1158" y="1778"/>
                </a:lnTo>
                <a:lnTo>
                  <a:pt x="1166" y="1815"/>
                </a:lnTo>
                <a:lnTo>
                  <a:pt x="1101" y="1830"/>
                </a:lnTo>
                <a:lnTo>
                  <a:pt x="1034" y="1842"/>
                </a:lnTo>
                <a:lnTo>
                  <a:pt x="1026" y="1805"/>
                </a:lnTo>
                <a:lnTo>
                  <a:pt x="1009" y="1773"/>
                </a:lnTo>
                <a:lnTo>
                  <a:pt x="982" y="1748"/>
                </a:lnTo>
                <a:lnTo>
                  <a:pt x="952" y="1733"/>
                </a:lnTo>
                <a:lnTo>
                  <a:pt x="915" y="1728"/>
                </a:lnTo>
                <a:lnTo>
                  <a:pt x="877" y="1733"/>
                </a:lnTo>
                <a:lnTo>
                  <a:pt x="845" y="1748"/>
                </a:lnTo>
                <a:lnTo>
                  <a:pt x="820" y="1773"/>
                </a:lnTo>
                <a:lnTo>
                  <a:pt x="803" y="1805"/>
                </a:lnTo>
                <a:lnTo>
                  <a:pt x="795" y="1840"/>
                </a:lnTo>
                <a:lnTo>
                  <a:pt x="686" y="1818"/>
                </a:lnTo>
                <a:lnTo>
                  <a:pt x="691" y="1783"/>
                </a:lnTo>
                <a:lnTo>
                  <a:pt x="688" y="1748"/>
                </a:lnTo>
                <a:lnTo>
                  <a:pt x="674" y="1716"/>
                </a:lnTo>
                <a:lnTo>
                  <a:pt x="649" y="1688"/>
                </a:lnTo>
                <a:lnTo>
                  <a:pt x="616" y="1671"/>
                </a:lnTo>
                <a:lnTo>
                  <a:pt x="582" y="1661"/>
                </a:lnTo>
                <a:lnTo>
                  <a:pt x="547" y="1663"/>
                </a:lnTo>
                <a:lnTo>
                  <a:pt x="514" y="1678"/>
                </a:lnTo>
                <a:lnTo>
                  <a:pt x="487" y="1701"/>
                </a:lnTo>
                <a:lnTo>
                  <a:pt x="465" y="1731"/>
                </a:lnTo>
                <a:lnTo>
                  <a:pt x="408" y="1696"/>
                </a:lnTo>
                <a:lnTo>
                  <a:pt x="353" y="1656"/>
                </a:lnTo>
                <a:lnTo>
                  <a:pt x="373" y="1624"/>
                </a:lnTo>
                <a:lnTo>
                  <a:pt x="383" y="1591"/>
                </a:lnTo>
                <a:lnTo>
                  <a:pt x="380" y="1556"/>
                </a:lnTo>
                <a:lnTo>
                  <a:pt x="370" y="1522"/>
                </a:lnTo>
                <a:lnTo>
                  <a:pt x="348" y="1492"/>
                </a:lnTo>
                <a:lnTo>
                  <a:pt x="318" y="1469"/>
                </a:lnTo>
                <a:lnTo>
                  <a:pt x="286" y="1459"/>
                </a:lnTo>
                <a:lnTo>
                  <a:pt x="249" y="1459"/>
                </a:lnTo>
                <a:lnTo>
                  <a:pt x="216" y="1467"/>
                </a:lnTo>
                <a:lnTo>
                  <a:pt x="186" y="1487"/>
                </a:lnTo>
                <a:lnTo>
                  <a:pt x="122" y="1395"/>
                </a:lnTo>
                <a:lnTo>
                  <a:pt x="152" y="1375"/>
                </a:lnTo>
                <a:lnTo>
                  <a:pt x="174" y="1345"/>
                </a:lnTo>
                <a:lnTo>
                  <a:pt x="186" y="1313"/>
                </a:lnTo>
                <a:lnTo>
                  <a:pt x="186" y="1278"/>
                </a:lnTo>
                <a:lnTo>
                  <a:pt x="179" y="1243"/>
                </a:lnTo>
                <a:lnTo>
                  <a:pt x="159" y="1211"/>
                </a:lnTo>
                <a:lnTo>
                  <a:pt x="132" y="1188"/>
                </a:lnTo>
                <a:lnTo>
                  <a:pt x="99" y="1174"/>
                </a:lnTo>
                <a:lnTo>
                  <a:pt x="65" y="1171"/>
                </a:lnTo>
                <a:lnTo>
                  <a:pt x="27" y="1178"/>
                </a:lnTo>
                <a:lnTo>
                  <a:pt x="12" y="1111"/>
                </a:lnTo>
                <a:lnTo>
                  <a:pt x="0" y="1044"/>
                </a:lnTo>
                <a:lnTo>
                  <a:pt x="37" y="1037"/>
                </a:lnTo>
                <a:lnTo>
                  <a:pt x="67" y="1019"/>
                </a:lnTo>
                <a:lnTo>
                  <a:pt x="92" y="994"/>
                </a:lnTo>
                <a:lnTo>
                  <a:pt x="107" y="962"/>
                </a:lnTo>
                <a:lnTo>
                  <a:pt x="114" y="925"/>
                </a:lnTo>
                <a:lnTo>
                  <a:pt x="107" y="890"/>
                </a:lnTo>
                <a:lnTo>
                  <a:pt x="92" y="858"/>
                </a:lnTo>
                <a:lnTo>
                  <a:pt x="67" y="830"/>
                </a:lnTo>
                <a:lnTo>
                  <a:pt x="35" y="813"/>
                </a:lnTo>
                <a:lnTo>
                  <a:pt x="0" y="808"/>
                </a:lnTo>
                <a:lnTo>
                  <a:pt x="20" y="696"/>
                </a:lnTo>
                <a:lnTo>
                  <a:pt x="55" y="704"/>
                </a:lnTo>
                <a:lnTo>
                  <a:pt x="92" y="699"/>
                </a:lnTo>
                <a:lnTo>
                  <a:pt x="124" y="684"/>
                </a:lnTo>
                <a:lnTo>
                  <a:pt x="152" y="661"/>
                </a:lnTo>
                <a:lnTo>
                  <a:pt x="171" y="629"/>
                </a:lnTo>
                <a:lnTo>
                  <a:pt x="179" y="592"/>
                </a:lnTo>
                <a:lnTo>
                  <a:pt x="176" y="557"/>
                </a:lnTo>
                <a:lnTo>
                  <a:pt x="162" y="522"/>
                </a:lnTo>
                <a:lnTo>
                  <a:pt x="137" y="495"/>
                </a:lnTo>
                <a:lnTo>
                  <a:pt x="104" y="475"/>
                </a:lnTo>
                <a:lnTo>
                  <a:pt x="142" y="415"/>
                </a:lnTo>
                <a:lnTo>
                  <a:pt x="179" y="360"/>
                </a:lnTo>
                <a:lnTo>
                  <a:pt x="211" y="383"/>
                </a:lnTo>
                <a:lnTo>
                  <a:pt x="246" y="393"/>
                </a:lnTo>
                <a:lnTo>
                  <a:pt x="283" y="393"/>
                </a:lnTo>
                <a:lnTo>
                  <a:pt x="318" y="383"/>
                </a:lnTo>
                <a:lnTo>
                  <a:pt x="348" y="360"/>
                </a:lnTo>
                <a:lnTo>
                  <a:pt x="370" y="328"/>
                </a:lnTo>
                <a:lnTo>
                  <a:pt x="380" y="293"/>
                </a:lnTo>
                <a:lnTo>
                  <a:pt x="380" y="256"/>
                </a:lnTo>
                <a:lnTo>
                  <a:pt x="370" y="221"/>
                </a:lnTo>
                <a:lnTo>
                  <a:pt x="348" y="191"/>
                </a:lnTo>
                <a:lnTo>
                  <a:pt x="348" y="191"/>
                </a:lnTo>
                <a:lnTo>
                  <a:pt x="393" y="156"/>
                </a:lnTo>
                <a:lnTo>
                  <a:pt x="440" y="124"/>
                </a:lnTo>
                <a:lnTo>
                  <a:pt x="442" y="127"/>
                </a:lnTo>
                <a:lnTo>
                  <a:pt x="462" y="159"/>
                </a:lnTo>
                <a:lnTo>
                  <a:pt x="490" y="184"/>
                </a:lnTo>
                <a:lnTo>
                  <a:pt x="524" y="196"/>
                </a:lnTo>
                <a:lnTo>
                  <a:pt x="562" y="199"/>
                </a:lnTo>
                <a:lnTo>
                  <a:pt x="599" y="189"/>
                </a:lnTo>
                <a:lnTo>
                  <a:pt x="631" y="169"/>
                </a:lnTo>
                <a:lnTo>
                  <a:pt x="654" y="142"/>
                </a:lnTo>
                <a:lnTo>
                  <a:pt x="666" y="107"/>
                </a:lnTo>
                <a:lnTo>
                  <a:pt x="669" y="69"/>
                </a:lnTo>
                <a:lnTo>
                  <a:pt x="661" y="35"/>
                </a:lnTo>
                <a:lnTo>
                  <a:pt x="659" y="30"/>
                </a:lnTo>
                <a:lnTo>
                  <a:pt x="726" y="12"/>
                </a:lnTo>
                <a:lnTo>
                  <a:pt x="795" y="0"/>
                </a:lnTo>
                <a:lnTo>
                  <a:pt x="795" y="5"/>
                </a:lnTo>
                <a:lnTo>
                  <a:pt x="800" y="45"/>
                </a:lnTo>
                <a:lnTo>
                  <a:pt x="818" y="77"/>
                </a:lnTo>
                <a:lnTo>
                  <a:pt x="843" y="102"/>
                </a:lnTo>
                <a:lnTo>
                  <a:pt x="877" y="119"/>
                </a:lnTo>
                <a:lnTo>
                  <a:pt x="915" y="124"/>
                </a:lnTo>
                <a:lnTo>
                  <a:pt x="952" y="119"/>
                </a:lnTo>
                <a:lnTo>
                  <a:pt x="984" y="102"/>
                </a:lnTo>
                <a:lnTo>
                  <a:pt x="1009" y="77"/>
                </a:lnTo>
                <a:lnTo>
                  <a:pt x="1026" y="45"/>
                </a:lnTo>
                <a:lnTo>
                  <a:pt x="1034" y="5"/>
                </a:lnTo>
                <a:lnTo>
                  <a:pt x="1031"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19" name="Freeform 15440"/>
          <p:cNvSpPr>
            <a:spLocks noEditPoints="1"/>
          </p:cNvSpPr>
          <p:nvPr/>
        </p:nvSpPr>
        <p:spPr bwMode="auto">
          <a:xfrm>
            <a:off x="20785753" y="7486374"/>
            <a:ext cx="1100091" cy="1125380"/>
          </a:xfrm>
          <a:custGeom>
            <a:avLst/>
            <a:gdLst>
              <a:gd name="T0" fmla="*/ 435 w 1051"/>
              <a:gd name="T1" fmla="*/ 681 h 1052"/>
              <a:gd name="T2" fmla="*/ 495 w 1051"/>
              <a:gd name="T3" fmla="*/ 803 h 1052"/>
              <a:gd name="T4" fmla="*/ 619 w 1051"/>
              <a:gd name="T5" fmla="*/ 743 h 1052"/>
              <a:gd name="T6" fmla="*/ 557 w 1051"/>
              <a:gd name="T7" fmla="*/ 619 h 1052"/>
              <a:gd name="T8" fmla="*/ 482 w 1051"/>
              <a:gd name="T9" fmla="*/ 527 h 1052"/>
              <a:gd name="T10" fmla="*/ 564 w 1051"/>
              <a:gd name="T11" fmla="*/ 549 h 1052"/>
              <a:gd name="T12" fmla="*/ 711 w 1051"/>
              <a:gd name="T13" fmla="*/ 430 h 1052"/>
              <a:gd name="T14" fmla="*/ 614 w 1051"/>
              <a:gd name="T15" fmla="*/ 527 h 1052"/>
              <a:gd name="T16" fmla="*/ 711 w 1051"/>
              <a:gd name="T17" fmla="*/ 624 h 1052"/>
              <a:gd name="T18" fmla="*/ 808 w 1051"/>
              <a:gd name="T19" fmla="*/ 527 h 1052"/>
              <a:gd name="T20" fmla="*/ 711 w 1051"/>
              <a:gd name="T21" fmla="*/ 430 h 1052"/>
              <a:gd name="T22" fmla="*/ 249 w 1051"/>
              <a:gd name="T23" fmla="*/ 495 h 1052"/>
              <a:gd name="T24" fmla="*/ 308 w 1051"/>
              <a:gd name="T25" fmla="*/ 619 h 1052"/>
              <a:gd name="T26" fmla="*/ 433 w 1051"/>
              <a:gd name="T27" fmla="*/ 557 h 1052"/>
              <a:gd name="T28" fmla="*/ 370 w 1051"/>
              <a:gd name="T29" fmla="*/ 435 h 1052"/>
              <a:gd name="T30" fmla="*/ 448 w 1051"/>
              <a:gd name="T31" fmla="*/ 283 h 1052"/>
              <a:gd name="T32" fmla="*/ 470 w 1051"/>
              <a:gd name="T33" fmla="*/ 418 h 1052"/>
              <a:gd name="T34" fmla="*/ 604 w 1051"/>
              <a:gd name="T35" fmla="*/ 398 h 1052"/>
              <a:gd name="T36" fmla="*/ 584 w 1051"/>
              <a:gd name="T37" fmla="*/ 261 h 1052"/>
              <a:gd name="T38" fmla="*/ 654 w 1051"/>
              <a:gd name="T39" fmla="*/ 17 h 1052"/>
              <a:gd name="T40" fmla="*/ 718 w 1051"/>
              <a:gd name="T41" fmla="*/ 109 h 1052"/>
              <a:gd name="T42" fmla="*/ 850 w 1051"/>
              <a:gd name="T43" fmla="*/ 107 h 1052"/>
              <a:gd name="T44" fmla="*/ 845 w 1051"/>
              <a:gd name="T45" fmla="*/ 206 h 1052"/>
              <a:gd name="T46" fmla="*/ 945 w 1051"/>
              <a:gd name="T47" fmla="*/ 204 h 1052"/>
              <a:gd name="T48" fmla="*/ 937 w 1051"/>
              <a:gd name="T49" fmla="*/ 323 h 1052"/>
              <a:gd name="T50" fmla="*/ 1032 w 1051"/>
              <a:gd name="T51" fmla="*/ 385 h 1052"/>
              <a:gd name="T52" fmla="*/ 999 w 1051"/>
              <a:gd name="T53" fmla="*/ 482 h 1052"/>
              <a:gd name="T54" fmla="*/ 1022 w 1051"/>
              <a:gd name="T55" fmla="*/ 592 h 1052"/>
              <a:gd name="T56" fmla="*/ 1009 w 1051"/>
              <a:gd name="T57" fmla="*/ 656 h 1052"/>
              <a:gd name="T58" fmla="*/ 947 w 1051"/>
              <a:gd name="T59" fmla="*/ 751 h 1052"/>
              <a:gd name="T60" fmla="*/ 942 w 1051"/>
              <a:gd name="T61" fmla="*/ 853 h 1052"/>
              <a:gd name="T62" fmla="*/ 830 w 1051"/>
              <a:gd name="T63" fmla="*/ 875 h 1052"/>
              <a:gd name="T64" fmla="*/ 776 w 1051"/>
              <a:gd name="T65" fmla="*/ 962 h 1052"/>
              <a:gd name="T66" fmla="*/ 666 w 1051"/>
              <a:gd name="T67" fmla="*/ 985 h 1052"/>
              <a:gd name="T68" fmla="*/ 569 w 1051"/>
              <a:gd name="T69" fmla="*/ 1004 h 1052"/>
              <a:gd name="T70" fmla="*/ 462 w 1051"/>
              <a:gd name="T71" fmla="*/ 1024 h 1052"/>
              <a:gd name="T72" fmla="*/ 375 w 1051"/>
              <a:gd name="T73" fmla="*/ 967 h 1052"/>
              <a:gd name="T74" fmla="*/ 266 w 1051"/>
              <a:gd name="T75" fmla="*/ 987 h 1052"/>
              <a:gd name="T76" fmla="*/ 199 w 1051"/>
              <a:gd name="T77" fmla="*/ 853 h 1052"/>
              <a:gd name="T78" fmla="*/ 72 w 1051"/>
              <a:gd name="T79" fmla="*/ 798 h 1052"/>
              <a:gd name="T80" fmla="*/ 90 w 1051"/>
              <a:gd name="T81" fmla="*/ 689 h 1052"/>
              <a:gd name="T82" fmla="*/ 27 w 1051"/>
              <a:gd name="T83" fmla="*/ 592 h 1052"/>
              <a:gd name="T84" fmla="*/ 47 w 1051"/>
              <a:gd name="T85" fmla="*/ 482 h 1052"/>
              <a:gd name="T86" fmla="*/ 62 w 1051"/>
              <a:gd name="T87" fmla="*/ 398 h 1052"/>
              <a:gd name="T88" fmla="*/ 85 w 1051"/>
              <a:gd name="T89" fmla="*/ 286 h 1052"/>
              <a:gd name="T90" fmla="*/ 177 w 1051"/>
              <a:gd name="T91" fmla="*/ 221 h 1052"/>
              <a:gd name="T92" fmla="*/ 199 w 1051"/>
              <a:gd name="T93" fmla="*/ 109 h 1052"/>
              <a:gd name="T94" fmla="*/ 291 w 1051"/>
              <a:gd name="T95" fmla="*/ 109 h 1052"/>
              <a:gd name="T96" fmla="*/ 383 w 1051"/>
              <a:gd name="T97" fmla="*/ 47 h 1052"/>
              <a:gd name="T98" fmla="*/ 460 w 1051"/>
              <a:gd name="T99" fmla="*/ 30 h 1052"/>
              <a:gd name="T100" fmla="*/ 572 w 1051"/>
              <a:gd name="T101" fmla="*/ 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1" h="1052">
                <a:moveTo>
                  <a:pt x="527" y="614"/>
                </a:moveTo>
                <a:lnTo>
                  <a:pt x="495" y="619"/>
                </a:lnTo>
                <a:lnTo>
                  <a:pt x="470" y="634"/>
                </a:lnTo>
                <a:lnTo>
                  <a:pt x="448" y="654"/>
                </a:lnTo>
                <a:lnTo>
                  <a:pt x="435" y="681"/>
                </a:lnTo>
                <a:lnTo>
                  <a:pt x="430" y="711"/>
                </a:lnTo>
                <a:lnTo>
                  <a:pt x="435" y="743"/>
                </a:lnTo>
                <a:lnTo>
                  <a:pt x="448" y="768"/>
                </a:lnTo>
                <a:lnTo>
                  <a:pt x="470" y="791"/>
                </a:lnTo>
                <a:lnTo>
                  <a:pt x="495" y="803"/>
                </a:lnTo>
                <a:lnTo>
                  <a:pt x="527" y="808"/>
                </a:lnTo>
                <a:lnTo>
                  <a:pt x="557" y="803"/>
                </a:lnTo>
                <a:lnTo>
                  <a:pt x="584" y="791"/>
                </a:lnTo>
                <a:lnTo>
                  <a:pt x="604" y="768"/>
                </a:lnTo>
                <a:lnTo>
                  <a:pt x="619" y="743"/>
                </a:lnTo>
                <a:lnTo>
                  <a:pt x="624" y="711"/>
                </a:lnTo>
                <a:lnTo>
                  <a:pt x="619" y="681"/>
                </a:lnTo>
                <a:lnTo>
                  <a:pt x="604" y="654"/>
                </a:lnTo>
                <a:lnTo>
                  <a:pt x="584" y="634"/>
                </a:lnTo>
                <a:lnTo>
                  <a:pt x="557" y="619"/>
                </a:lnTo>
                <a:lnTo>
                  <a:pt x="527" y="614"/>
                </a:lnTo>
                <a:close/>
                <a:moveTo>
                  <a:pt x="527" y="482"/>
                </a:moveTo>
                <a:lnTo>
                  <a:pt x="505" y="487"/>
                </a:lnTo>
                <a:lnTo>
                  <a:pt x="487" y="505"/>
                </a:lnTo>
                <a:lnTo>
                  <a:pt x="482" y="527"/>
                </a:lnTo>
                <a:lnTo>
                  <a:pt x="487" y="549"/>
                </a:lnTo>
                <a:lnTo>
                  <a:pt x="505" y="564"/>
                </a:lnTo>
                <a:lnTo>
                  <a:pt x="527" y="569"/>
                </a:lnTo>
                <a:lnTo>
                  <a:pt x="549" y="564"/>
                </a:lnTo>
                <a:lnTo>
                  <a:pt x="564" y="549"/>
                </a:lnTo>
                <a:lnTo>
                  <a:pt x="569" y="527"/>
                </a:lnTo>
                <a:lnTo>
                  <a:pt x="564" y="505"/>
                </a:lnTo>
                <a:lnTo>
                  <a:pt x="549" y="487"/>
                </a:lnTo>
                <a:lnTo>
                  <a:pt x="527" y="482"/>
                </a:lnTo>
                <a:close/>
                <a:moveTo>
                  <a:pt x="711" y="430"/>
                </a:moveTo>
                <a:lnTo>
                  <a:pt x="681" y="435"/>
                </a:lnTo>
                <a:lnTo>
                  <a:pt x="654" y="447"/>
                </a:lnTo>
                <a:lnTo>
                  <a:pt x="634" y="470"/>
                </a:lnTo>
                <a:lnTo>
                  <a:pt x="619" y="495"/>
                </a:lnTo>
                <a:lnTo>
                  <a:pt x="614" y="527"/>
                </a:lnTo>
                <a:lnTo>
                  <a:pt x="619" y="557"/>
                </a:lnTo>
                <a:lnTo>
                  <a:pt x="634" y="584"/>
                </a:lnTo>
                <a:lnTo>
                  <a:pt x="654" y="604"/>
                </a:lnTo>
                <a:lnTo>
                  <a:pt x="681" y="619"/>
                </a:lnTo>
                <a:lnTo>
                  <a:pt x="711" y="624"/>
                </a:lnTo>
                <a:lnTo>
                  <a:pt x="743" y="619"/>
                </a:lnTo>
                <a:lnTo>
                  <a:pt x="768" y="604"/>
                </a:lnTo>
                <a:lnTo>
                  <a:pt x="791" y="584"/>
                </a:lnTo>
                <a:lnTo>
                  <a:pt x="803" y="557"/>
                </a:lnTo>
                <a:lnTo>
                  <a:pt x="808" y="527"/>
                </a:lnTo>
                <a:lnTo>
                  <a:pt x="803" y="495"/>
                </a:lnTo>
                <a:lnTo>
                  <a:pt x="791" y="470"/>
                </a:lnTo>
                <a:lnTo>
                  <a:pt x="768" y="447"/>
                </a:lnTo>
                <a:lnTo>
                  <a:pt x="743" y="435"/>
                </a:lnTo>
                <a:lnTo>
                  <a:pt x="711" y="430"/>
                </a:lnTo>
                <a:close/>
                <a:moveTo>
                  <a:pt x="341" y="430"/>
                </a:moveTo>
                <a:lnTo>
                  <a:pt x="308" y="435"/>
                </a:lnTo>
                <a:lnTo>
                  <a:pt x="283" y="447"/>
                </a:lnTo>
                <a:lnTo>
                  <a:pt x="261" y="470"/>
                </a:lnTo>
                <a:lnTo>
                  <a:pt x="249" y="495"/>
                </a:lnTo>
                <a:lnTo>
                  <a:pt x="244" y="527"/>
                </a:lnTo>
                <a:lnTo>
                  <a:pt x="249" y="557"/>
                </a:lnTo>
                <a:lnTo>
                  <a:pt x="261" y="584"/>
                </a:lnTo>
                <a:lnTo>
                  <a:pt x="283" y="604"/>
                </a:lnTo>
                <a:lnTo>
                  <a:pt x="308" y="619"/>
                </a:lnTo>
                <a:lnTo>
                  <a:pt x="341" y="624"/>
                </a:lnTo>
                <a:lnTo>
                  <a:pt x="370" y="619"/>
                </a:lnTo>
                <a:lnTo>
                  <a:pt x="398" y="604"/>
                </a:lnTo>
                <a:lnTo>
                  <a:pt x="418" y="584"/>
                </a:lnTo>
                <a:lnTo>
                  <a:pt x="433" y="557"/>
                </a:lnTo>
                <a:lnTo>
                  <a:pt x="438" y="527"/>
                </a:lnTo>
                <a:lnTo>
                  <a:pt x="433" y="495"/>
                </a:lnTo>
                <a:lnTo>
                  <a:pt x="418" y="470"/>
                </a:lnTo>
                <a:lnTo>
                  <a:pt x="398" y="447"/>
                </a:lnTo>
                <a:lnTo>
                  <a:pt x="370" y="435"/>
                </a:lnTo>
                <a:lnTo>
                  <a:pt x="341" y="430"/>
                </a:lnTo>
                <a:close/>
                <a:moveTo>
                  <a:pt x="527" y="244"/>
                </a:moveTo>
                <a:lnTo>
                  <a:pt x="495" y="249"/>
                </a:lnTo>
                <a:lnTo>
                  <a:pt x="470" y="261"/>
                </a:lnTo>
                <a:lnTo>
                  <a:pt x="448" y="283"/>
                </a:lnTo>
                <a:lnTo>
                  <a:pt x="435" y="311"/>
                </a:lnTo>
                <a:lnTo>
                  <a:pt x="430" y="341"/>
                </a:lnTo>
                <a:lnTo>
                  <a:pt x="435" y="370"/>
                </a:lnTo>
                <a:lnTo>
                  <a:pt x="448" y="398"/>
                </a:lnTo>
                <a:lnTo>
                  <a:pt x="470" y="418"/>
                </a:lnTo>
                <a:lnTo>
                  <a:pt x="495" y="433"/>
                </a:lnTo>
                <a:lnTo>
                  <a:pt x="527" y="438"/>
                </a:lnTo>
                <a:lnTo>
                  <a:pt x="557" y="433"/>
                </a:lnTo>
                <a:lnTo>
                  <a:pt x="584" y="418"/>
                </a:lnTo>
                <a:lnTo>
                  <a:pt x="604" y="398"/>
                </a:lnTo>
                <a:lnTo>
                  <a:pt x="619" y="370"/>
                </a:lnTo>
                <a:lnTo>
                  <a:pt x="624" y="341"/>
                </a:lnTo>
                <a:lnTo>
                  <a:pt x="619" y="311"/>
                </a:lnTo>
                <a:lnTo>
                  <a:pt x="604" y="283"/>
                </a:lnTo>
                <a:lnTo>
                  <a:pt x="584" y="261"/>
                </a:lnTo>
                <a:lnTo>
                  <a:pt x="557" y="249"/>
                </a:lnTo>
                <a:lnTo>
                  <a:pt x="527" y="244"/>
                </a:lnTo>
                <a:close/>
                <a:moveTo>
                  <a:pt x="592" y="0"/>
                </a:moveTo>
                <a:lnTo>
                  <a:pt x="656" y="12"/>
                </a:lnTo>
                <a:lnTo>
                  <a:pt x="654" y="17"/>
                </a:lnTo>
                <a:lnTo>
                  <a:pt x="649" y="42"/>
                </a:lnTo>
                <a:lnTo>
                  <a:pt x="654" y="70"/>
                </a:lnTo>
                <a:lnTo>
                  <a:pt x="669" y="89"/>
                </a:lnTo>
                <a:lnTo>
                  <a:pt x="691" y="104"/>
                </a:lnTo>
                <a:lnTo>
                  <a:pt x="718" y="109"/>
                </a:lnTo>
                <a:lnTo>
                  <a:pt x="743" y="104"/>
                </a:lnTo>
                <a:lnTo>
                  <a:pt x="766" y="89"/>
                </a:lnTo>
                <a:lnTo>
                  <a:pt x="781" y="67"/>
                </a:lnTo>
                <a:lnTo>
                  <a:pt x="783" y="62"/>
                </a:lnTo>
                <a:lnTo>
                  <a:pt x="850" y="107"/>
                </a:lnTo>
                <a:lnTo>
                  <a:pt x="845" y="109"/>
                </a:lnTo>
                <a:lnTo>
                  <a:pt x="830" y="132"/>
                </a:lnTo>
                <a:lnTo>
                  <a:pt x="825" y="159"/>
                </a:lnTo>
                <a:lnTo>
                  <a:pt x="830" y="184"/>
                </a:lnTo>
                <a:lnTo>
                  <a:pt x="845" y="206"/>
                </a:lnTo>
                <a:lnTo>
                  <a:pt x="868" y="221"/>
                </a:lnTo>
                <a:lnTo>
                  <a:pt x="895" y="226"/>
                </a:lnTo>
                <a:lnTo>
                  <a:pt x="920" y="221"/>
                </a:lnTo>
                <a:lnTo>
                  <a:pt x="942" y="206"/>
                </a:lnTo>
                <a:lnTo>
                  <a:pt x="945" y="204"/>
                </a:lnTo>
                <a:lnTo>
                  <a:pt x="982" y="258"/>
                </a:lnTo>
                <a:lnTo>
                  <a:pt x="977" y="261"/>
                </a:lnTo>
                <a:lnTo>
                  <a:pt x="957" y="276"/>
                </a:lnTo>
                <a:lnTo>
                  <a:pt x="942" y="296"/>
                </a:lnTo>
                <a:lnTo>
                  <a:pt x="937" y="323"/>
                </a:lnTo>
                <a:lnTo>
                  <a:pt x="942" y="348"/>
                </a:lnTo>
                <a:lnTo>
                  <a:pt x="957" y="370"/>
                </a:lnTo>
                <a:lnTo>
                  <a:pt x="979" y="385"/>
                </a:lnTo>
                <a:lnTo>
                  <a:pt x="1004" y="390"/>
                </a:lnTo>
                <a:lnTo>
                  <a:pt x="1032" y="385"/>
                </a:lnTo>
                <a:lnTo>
                  <a:pt x="1037" y="383"/>
                </a:lnTo>
                <a:lnTo>
                  <a:pt x="1051" y="462"/>
                </a:lnTo>
                <a:lnTo>
                  <a:pt x="1047" y="462"/>
                </a:lnTo>
                <a:lnTo>
                  <a:pt x="1022" y="467"/>
                </a:lnTo>
                <a:lnTo>
                  <a:pt x="999" y="482"/>
                </a:lnTo>
                <a:lnTo>
                  <a:pt x="984" y="502"/>
                </a:lnTo>
                <a:lnTo>
                  <a:pt x="979" y="530"/>
                </a:lnTo>
                <a:lnTo>
                  <a:pt x="984" y="557"/>
                </a:lnTo>
                <a:lnTo>
                  <a:pt x="999" y="577"/>
                </a:lnTo>
                <a:lnTo>
                  <a:pt x="1022" y="592"/>
                </a:lnTo>
                <a:lnTo>
                  <a:pt x="1047" y="597"/>
                </a:lnTo>
                <a:lnTo>
                  <a:pt x="1051" y="597"/>
                </a:lnTo>
                <a:lnTo>
                  <a:pt x="1037" y="661"/>
                </a:lnTo>
                <a:lnTo>
                  <a:pt x="1034" y="661"/>
                </a:lnTo>
                <a:lnTo>
                  <a:pt x="1009" y="656"/>
                </a:lnTo>
                <a:lnTo>
                  <a:pt x="984" y="661"/>
                </a:lnTo>
                <a:lnTo>
                  <a:pt x="962" y="676"/>
                </a:lnTo>
                <a:lnTo>
                  <a:pt x="947" y="699"/>
                </a:lnTo>
                <a:lnTo>
                  <a:pt x="942" y="726"/>
                </a:lnTo>
                <a:lnTo>
                  <a:pt x="947" y="751"/>
                </a:lnTo>
                <a:lnTo>
                  <a:pt x="962" y="773"/>
                </a:lnTo>
                <a:lnTo>
                  <a:pt x="984" y="788"/>
                </a:lnTo>
                <a:lnTo>
                  <a:pt x="987" y="788"/>
                </a:lnTo>
                <a:lnTo>
                  <a:pt x="942" y="853"/>
                </a:lnTo>
                <a:lnTo>
                  <a:pt x="942" y="853"/>
                </a:lnTo>
                <a:lnTo>
                  <a:pt x="920" y="838"/>
                </a:lnTo>
                <a:lnTo>
                  <a:pt x="895" y="833"/>
                </a:lnTo>
                <a:lnTo>
                  <a:pt x="868" y="838"/>
                </a:lnTo>
                <a:lnTo>
                  <a:pt x="845" y="853"/>
                </a:lnTo>
                <a:lnTo>
                  <a:pt x="830" y="875"/>
                </a:lnTo>
                <a:lnTo>
                  <a:pt x="825" y="900"/>
                </a:lnTo>
                <a:lnTo>
                  <a:pt x="830" y="925"/>
                </a:lnTo>
                <a:lnTo>
                  <a:pt x="845" y="947"/>
                </a:lnTo>
                <a:lnTo>
                  <a:pt x="793" y="985"/>
                </a:lnTo>
                <a:lnTo>
                  <a:pt x="776" y="962"/>
                </a:lnTo>
                <a:lnTo>
                  <a:pt x="756" y="947"/>
                </a:lnTo>
                <a:lnTo>
                  <a:pt x="728" y="945"/>
                </a:lnTo>
                <a:lnTo>
                  <a:pt x="704" y="950"/>
                </a:lnTo>
                <a:lnTo>
                  <a:pt x="681" y="965"/>
                </a:lnTo>
                <a:lnTo>
                  <a:pt x="666" y="985"/>
                </a:lnTo>
                <a:lnTo>
                  <a:pt x="661" y="1009"/>
                </a:lnTo>
                <a:lnTo>
                  <a:pt x="666" y="1037"/>
                </a:lnTo>
                <a:lnTo>
                  <a:pt x="592" y="1052"/>
                </a:lnTo>
                <a:lnTo>
                  <a:pt x="584" y="1027"/>
                </a:lnTo>
                <a:lnTo>
                  <a:pt x="569" y="1004"/>
                </a:lnTo>
                <a:lnTo>
                  <a:pt x="549" y="992"/>
                </a:lnTo>
                <a:lnTo>
                  <a:pt x="522" y="987"/>
                </a:lnTo>
                <a:lnTo>
                  <a:pt x="497" y="992"/>
                </a:lnTo>
                <a:lnTo>
                  <a:pt x="475" y="1004"/>
                </a:lnTo>
                <a:lnTo>
                  <a:pt x="462" y="1024"/>
                </a:lnTo>
                <a:lnTo>
                  <a:pt x="455" y="1052"/>
                </a:lnTo>
                <a:lnTo>
                  <a:pt x="393" y="1039"/>
                </a:lnTo>
                <a:lnTo>
                  <a:pt x="395" y="1012"/>
                </a:lnTo>
                <a:lnTo>
                  <a:pt x="390" y="990"/>
                </a:lnTo>
                <a:lnTo>
                  <a:pt x="375" y="967"/>
                </a:lnTo>
                <a:lnTo>
                  <a:pt x="353" y="955"/>
                </a:lnTo>
                <a:lnTo>
                  <a:pt x="328" y="950"/>
                </a:lnTo>
                <a:lnTo>
                  <a:pt x="303" y="955"/>
                </a:lnTo>
                <a:lnTo>
                  <a:pt x="281" y="967"/>
                </a:lnTo>
                <a:lnTo>
                  <a:pt x="266" y="987"/>
                </a:lnTo>
                <a:lnTo>
                  <a:pt x="201" y="945"/>
                </a:lnTo>
                <a:lnTo>
                  <a:pt x="216" y="922"/>
                </a:lnTo>
                <a:lnTo>
                  <a:pt x="219" y="898"/>
                </a:lnTo>
                <a:lnTo>
                  <a:pt x="214" y="875"/>
                </a:lnTo>
                <a:lnTo>
                  <a:pt x="199" y="853"/>
                </a:lnTo>
                <a:lnTo>
                  <a:pt x="179" y="838"/>
                </a:lnTo>
                <a:lnTo>
                  <a:pt x="154" y="833"/>
                </a:lnTo>
                <a:lnTo>
                  <a:pt x="129" y="835"/>
                </a:lnTo>
                <a:lnTo>
                  <a:pt x="107" y="850"/>
                </a:lnTo>
                <a:lnTo>
                  <a:pt x="72" y="798"/>
                </a:lnTo>
                <a:lnTo>
                  <a:pt x="92" y="781"/>
                </a:lnTo>
                <a:lnTo>
                  <a:pt x="105" y="761"/>
                </a:lnTo>
                <a:lnTo>
                  <a:pt x="109" y="736"/>
                </a:lnTo>
                <a:lnTo>
                  <a:pt x="102" y="709"/>
                </a:lnTo>
                <a:lnTo>
                  <a:pt x="90" y="689"/>
                </a:lnTo>
                <a:lnTo>
                  <a:pt x="67" y="674"/>
                </a:lnTo>
                <a:lnTo>
                  <a:pt x="42" y="669"/>
                </a:lnTo>
                <a:lnTo>
                  <a:pt x="18" y="674"/>
                </a:lnTo>
                <a:lnTo>
                  <a:pt x="3" y="597"/>
                </a:lnTo>
                <a:lnTo>
                  <a:pt x="27" y="592"/>
                </a:lnTo>
                <a:lnTo>
                  <a:pt x="47" y="577"/>
                </a:lnTo>
                <a:lnTo>
                  <a:pt x="60" y="554"/>
                </a:lnTo>
                <a:lnTo>
                  <a:pt x="65" y="530"/>
                </a:lnTo>
                <a:lnTo>
                  <a:pt x="60" y="505"/>
                </a:lnTo>
                <a:lnTo>
                  <a:pt x="47" y="482"/>
                </a:lnTo>
                <a:lnTo>
                  <a:pt x="25" y="467"/>
                </a:lnTo>
                <a:lnTo>
                  <a:pt x="0" y="462"/>
                </a:lnTo>
                <a:lnTo>
                  <a:pt x="13" y="398"/>
                </a:lnTo>
                <a:lnTo>
                  <a:pt x="37" y="403"/>
                </a:lnTo>
                <a:lnTo>
                  <a:pt x="62" y="398"/>
                </a:lnTo>
                <a:lnTo>
                  <a:pt x="85" y="383"/>
                </a:lnTo>
                <a:lnTo>
                  <a:pt x="100" y="360"/>
                </a:lnTo>
                <a:lnTo>
                  <a:pt x="105" y="333"/>
                </a:lnTo>
                <a:lnTo>
                  <a:pt x="97" y="308"/>
                </a:lnTo>
                <a:lnTo>
                  <a:pt x="85" y="286"/>
                </a:lnTo>
                <a:lnTo>
                  <a:pt x="62" y="271"/>
                </a:lnTo>
                <a:lnTo>
                  <a:pt x="105" y="206"/>
                </a:lnTo>
                <a:lnTo>
                  <a:pt x="127" y="221"/>
                </a:lnTo>
                <a:lnTo>
                  <a:pt x="152" y="226"/>
                </a:lnTo>
                <a:lnTo>
                  <a:pt x="177" y="221"/>
                </a:lnTo>
                <a:lnTo>
                  <a:pt x="199" y="206"/>
                </a:lnTo>
                <a:lnTo>
                  <a:pt x="214" y="184"/>
                </a:lnTo>
                <a:lnTo>
                  <a:pt x="219" y="159"/>
                </a:lnTo>
                <a:lnTo>
                  <a:pt x="214" y="132"/>
                </a:lnTo>
                <a:lnTo>
                  <a:pt x="199" y="109"/>
                </a:lnTo>
                <a:lnTo>
                  <a:pt x="199" y="109"/>
                </a:lnTo>
                <a:lnTo>
                  <a:pt x="254" y="72"/>
                </a:lnTo>
                <a:lnTo>
                  <a:pt x="254" y="74"/>
                </a:lnTo>
                <a:lnTo>
                  <a:pt x="269" y="97"/>
                </a:lnTo>
                <a:lnTo>
                  <a:pt x="291" y="109"/>
                </a:lnTo>
                <a:lnTo>
                  <a:pt x="316" y="114"/>
                </a:lnTo>
                <a:lnTo>
                  <a:pt x="343" y="109"/>
                </a:lnTo>
                <a:lnTo>
                  <a:pt x="365" y="94"/>
                </a:lnTo>
                <a:lnTo>
                  <a:pt x="378" y="72"/>
                </a:lnTo>
                <a:lnTo>
                  <a:pt x="383" y="47"/>
                </a:lnTo>
                <a:lnTo>
                  <a:pt x="378" y="20"/>
                </a:lnTo>
                <a:lnTo>
                  <a:pt x="378" y="17"/>
                </a:lnTo>
                <a:lnTo>
                  <a:pt x="455" y="2"/>
                </a:lnTo>
                <a:lnTo>
                  <a:pt x="455" y="5"/>
                </a:lnTo>
                <a:lnTo>
                  <a:pt x="460" y="30"/>
                </a:lnTo>
                <a:lnTo>
                  <a:pt x="475" y="52"/>
                </a:lnTo>
                <a:lnTo>
                  <a:pt x="497" y="67"/>
                </a:lnTo>
                <a:lnTo>
                  <a:pt x="522" y="72"/>
                </a:lnTo>
                <a:lnTo>
                  <a:pt x="549" y="67"/>
                </a:lnTo>
                <a:lnTo>
                  <a:pt x="572" y="52"/>
                </a:lnTo>
                <a:lnTo>
                  <a:pt x="584" y="30"/>
                </a:lnTo>
                <a:lnTo>
                  <a:pt x="592" y="5"/>
                </a:lnTo>
                <a:lnTo>
                  <a:pt x="592"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0" name="Freeform 15443"/>
          <p:cNvSpPr>
            <a:spLocks noEditPoints="1"/>
          </p:cNvSpPr>
          <p:nvPr/>
        </p:nvSpPr>
        <p:spPr bwMode="auto">
          <a:xfrm>
            <a:off x="15813824" y="7346845"/>
            <a:ext cx="1278531" cy="1241068"/>
          </a:xfrm>
          <a:custGeom>
            <a:avLst/>
            <a:gdLst>
              <a:gd name="T0" fmla="*/ 298 w 716"/>
              <a:gd name="T1" fmla="*/ 460 h 716"/>
              <a:gd name="T2" fmla="*/ 333 w 716"/>
              <a:gd name="T3" fmla="*/ 547 h 716"/>
              <a:gd name="T4" fmla="*/ 420 w 716"/>
              <a:gd name="T5" fmla="*/ 509 h 716"/>
              <a:gd name="T6" fmla="*/ 385 w 716"/>
              <a:gd name="T7" fmla="*/ 425 h 716"/>
              <a:gd name="T8" fmla="*/ 340 w 716"/>
              <a:gd name="T9" fmla="*/ 333 h 716"/>
              <a:gd name="T10" fmla="*/ 330 w 716"/>
              <a:gd name="T11" fmla="*/ 368 h 716"/>
              <a:gd name="T12" fmla="*/ 358 w 716"/>
              <a:gd name="T13" fmla="*/ 387 h 716"/>
              <a:gd name="T14" fmla="*/ 387 w 716"/>
              <a:gd name="T15" fmla="*/ 368 h 716"/>
              <a:gd name="T16" fmla="*/ 375 w 716"/>
              <a:gd name="T17" fmla="*/ 333 h 716"/>
              <a:gd name="T18" fmla="*/ 460 w 716"/>
              <a:gd name="T19" fmla="*/ 298 h 716"/>
              <a:gd name="T20" fmla="*/ 425 w 716"/>
              <a:gd name="T21" fmla="*/ 385 h 716"/>
              <a:gd name="T22" fmla="*/ 509 w 716"/>
              <a:gd name="T23" fmla="*/ 420 h 716"/>
              <a:gd name="T24" fmla="*/ 547 w 716"/>
              <a:gd name="T25" fmla="*/ 333 h 716"/>
              <a:gd name="T26" fmla="*/ 231 w 716"/>
              <a:gd name="T27" fmla="*/ 293 h 716"/>
              <a:gd name="T28" fmla="*/ 166 w 716"/>
              <a:gd name="T29" fmla="*/ 358 h 716"/>
              <a:gd name="T30" fmla="*/ 231 w 716"/>
              <a:gd name="T31" fmla="*/ 425 h 716"/>
              <a:gd name="T32" fmla="*/ 298 w 716"/>
              <a:gd name="T33" fmla="*/ 358 h 716"/>
              <a:gd name="T34" fmla="*/ 231 w 716"/>
              <a:gd name="T35" fmla="*/ 293 h 716"/>
              <a:gd name="T36" fmla="*/ 298 w 716"/>
              <a:gd name="T37" fmla="*/ 206 h 716"/>
              <a:gd name="T38" fmla="*/ 333 w 716"/>
              <a:gd name="T39" fmla="*/ 293 h 716"/>
              <a:gd name="T40" fmla="*/ 420 w 716"/>
              <a:gd name="T41" fmla="*/ 258 h 716"/>
              <a:gd name="T42" fmla="*/ 385 w 716"/>
              <a:gd name="T43" fmla="*/ 171 h 716"/>
              <a:gd name="T44" fmla="*/ 445 w 716"/>
              <a:gd name="T45" fmla="*/ 12 h 716"/>
              <a:gd name="T46" fmla="*/ 494 w 716"/>
              <a:gd name="T47" fmla="*/ 74 h 716"/>
              <a:gd name="T48" fmla="*/ 579 w 716"/>
              <a:gd name="T49" fmla="*/ 74 h 716"/>
              <a:gd name="T50" fmla="*/ 576 w 716"/>
              <a:gd name="T51" fmla="*/ 141 h 716"/>
              <a:gd name="T52" fmla="*/ 643 w 716"/>
              <a:gd name="T53" fmla="*/ 139 h 716"/>
              <a:gd name="T54" fmla="*/ 646 w 716"/>
              <a:gd name="T55" fmla="*/ 191 h 716"/>
              <a:gd name="T56" fmla="*/ 678 w 716"/>
              <a:gd name="T57" fmla="*/ 266 h 716"/>
              <a:gd name="T58" fmla="*/ 713 w 716"/>
              <a:gd name="T59" fmla="*/ 315 h 716"/>
              <a:gd name="T60" fmla="*/ 673 w 716"/>
              <a:gd name="T61" fmla="*/ 385 h 716"/>
              <a:gd name="T62" fmla="*/ 706 w 716"/>
              <a:gd name="T63" fmla="*/ 450 h 716"/>
              <a:gd name="T64" fmla="*/ 646 w 716"/>
              <a:gd name="T65" fmla="*/ 474 h 716"/>
              <a:gd name="T66" fmla="*/ 671 w 716"/>
              <a:gd name="T67" fmla="*/ 537 h 716"/>
              <a:gd name="T68" fmla="*/ 596 w 716"/>
              <a:gd name="T69" fmla="*/ 569 h 716"/>
              <a:gd name="T70" fmla="*/ 576 w 716"/>
              <a:gd name="T71" fmla="*/ 646 h 716"/>
              <a:gd name="T72" fmla="*/ 502 w 716"/>
              <a:gd name="T73" fmla="*/ 644 h 716"/>
              <a:gd name="T74" fmla="*/ 455 w 716"/>
              <a:gd name="T75" fmla="*/ 706 h 716"/>
              <a:gd name="T76" fmla="*/ 355 w 716"/>
              <a:gd name="T77" fmla="*/ 671 h 716"/>
              <a:gd name="T78" fmla="*/ 268 w 716"/>
              <a:gd name="T79" fmla="*/ 706 h 716"/>
              <a:gd name="T80" fmla="*/ 218 w 716"/>
              <a:gd name="T81" fmla="*/ 646 h 716"/>
              <a:gd name="T82" fmla="*/ 149 w 716"/>
              <a:gd name="T83" fmla="*/ 624 h 716"/>
              <a:gd name="T84" fmla="*/ 94 w 716"/>
              <a:gd name="T85" fmla="*/ 569 h 716"/>
              <a:gd name="T86" fmla="*/ 67 w 716"/>
              <a:gd name="T87" fmla="*/ 527 h 716"/>
              <a:gd name="T88" fmla="*/ 35 w 716"/>
              <a:gd name="T89" fmla="*/ 455 h 716"/>
              <a:gd name="T90" fmla="*/ 40 w 716"/>
              <a:gd name="T91" fmla="*/ 382 h 716"/>
              <a:gd name="T92" fmla="*/ 0 w 716"/>
              <a:gd name="T93" fmla="*/ 315 h 716"/>
              <a:gd name="T94" fmla="*/ 67 w 716"/>
              <a:gd name="T95" fmla="*/ 246 h 716"/>
              <a:gd name="T96" fmla="*/ 72 w 716"/>
              <a:gd name="T97" fmla="*/ 141 h 716"/>
              <a:gd name="T98" fmla="*/ 149 w 716"/>
              <a:gd name="T99" fmla="*/ 119 h 716"/>
              <a:gd name="T100" fmla="*/ 154 w 716"/>
              <a:gd name="T101" fmla="*/ 62 h 716"/>
              <a:gd name="T102" fmla="*/ 209 w 716"/>
              <a:gd name="T103" fmla="*/ 79 h 716"/>
              <a:gd name="T104" fmla="*/ 258 w 716"/>
              <a:gd name="T105" fmla="*/ 14 h 716"/>
              <a:gd name="T106" fmla="*/ 315 w 716"/>
              <a:gd name="T107" fmla="*/ 27 h 716"/>
              <a:gd name="T108" fmla="*/ 395 w 716"/>
              <a:gd name="T109" fmla="*/ 27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6" h="716">
                <a:moveTo>
                  <a:pt x="358" y="420"/>
                </a:moveTo>
                <a:lnTo>
                  <a:pt x="333" y="425"/>
                </a:lnTo>
                <a:lnTo>
                  <a:pt x="313" y="437"/>
                </a:lnTo>
                <a:lnTo>
                  <a:pt x="298" y="460"/>
                </a:lnTo>
                <a:lnTo>
                  <a:pt x="293" y="484"/>
                </a:lnTo>
                <a:lnTo>
                  <a:pt x="298" y="509"/>
                </a:lnTo>
                <a:lnTo>
                  <a:pt x="313" y="532"/>
                </a:lnTo>
                <a:lnTo>
                  <a:pt x="333" y="547"/>
                </a:lnTo>
                <a:lnTo>
                  <a:pt x="358" y="552"/>
                </a:lnTo>
                <a:lnTo>
                  <a:pt x="385" y="547"/>
                </a:lnTo>
                <a:lnTo>
                  <a:pt x="405" y="532"/>
                </a:lnTo>
                <a:lnTo>
                  <a:pt x="420" y="509"/>
                </a:lnTo>
                <a:lnTo>
                  <a:pt x="425" y="484"/>
                </a:lnTo>
                <a:lnTo>
                  <a:pt x="420" y="460"/>
                </a:lnTo>
                <a:lnTo>
                  <a:pt x="405" y="437"/>
                </a:lnTo>
                <a:lnTo>
                  <a:pt x="385" y="425"/>
                </a:lnTo>
                <a:lnTo>
                  <a:pt x="358" y="420"/>
                </a:lnTo>
                <a:close/>
                <a:moveTo>
                  <a:pt x="358" y="328"/>
                </a:moveTo>
                <a:lnTo>
                  <a:pt x="348" y="330"/>
                </a:lnTo>
                <a:lnTo>
                  <a:pt x="340" y="333"/>
                </a:lnTo>
                <a:lnTo>
                  <a:pt x="333" y="340"/>
                </a:lnTo>
                <a:lnTo>
                  <a:pt x="330" y="348"/>
                </a:lnTo>
                <a:lnTo>
                  <a:pt x="328" y="358"/>
                </a:lnTo>
                <a:lnTo>
                  <a:pt x="330" y="368"/>
                </a:lnTo>
                <a:lnTo>
                  <a:pt x="333" y="375"/>
                </a:lnTo>
                <a:lnTo>
                  <a:pt x="340" y="382"/>
                </a:lnTo>
                <a:lnTo>
                  <a:pt x="348" y="387"/>
                </a:lnTo>
                <a:lnTo>
                  <a:pt x="358" y="387"/>
                </a:lnTo>
                <a:lnTo>
                  <a:pt x="368" y="387"/>
                </a:lnTo>
                <a:lnTo>
                  <a:pt x="375" y="382"/>
                </a:lnTo>
                <a:lnTo>
                  <a:pt x="383" y="375"/>
                </a:lnTo>
                <a:lnTo>
                  <a:pt x="387" y="368"/>
                </a:lnTo>
                <a:lnTo>
                  <a:pt x="387" y="358"/>
                </a:lnTo>
                <a:lnTo>
                  <a:pt x="387" y="348"/>
                </a:lnTo>
                <a:lnTo>
                  <a:pt x="383" y="340"/>
                </a:lnTo>
                <a:lnTo>
                  <a:pt x="375" y="333"/>
                </a:lnTo>
                <a:lnTo>
                  <a:pt x="368" y="330"/>
                </a:lnTo>
                <a:lnTo>
                  <a:pt x="358" y="328"/>
                </a:lnTo>
                <a:close/>
                <a:moveTo>
                  <a:pt x="484" y="293"/>
                </a:moveTo>
                <a:lnTo>
                  <a:pt x="460" y="298"/>
                </a:lnTo>
                <a:lnTo>
                  <a:pt x="437" y="310"/>
                </a:lnTo>
                <a:lnTo>
                  <a:pt x="425" y="333"/>
                </a:lnTo>
                <a:lnTo>
                  <a:pt x="420" y="358"/>
                </a:lnTo>
                <a:lnTo>
                  <a:pt x="425" y="385"/>
                </a:lnTo>
                <a:lnTo>
                  <a:pt x="437" y="405"/>
                </a:lnTo>
                <a:lnTo>
                  <a:pt x="460" y="420"/>
                </a:lnTo>
                <a:lnTo>
                  <a:pt x="484" y="425"/>
                </a:lnTo>
                <a:lnTo>
                  <a:pt x="509" y="420"/>
                </a:lnTo>
                <a:lnTo>
                  <a:pt x="532" y="405"/>
                </a:lnTo>
                <a:lnTo>
                  <a:pt x="547" y="385"/>
                </a:lnTo>
                <a:lnTo>
                  <a:pt x="552" y="358"/>
                </a:lnTo>
                <a:lnTo>
                  <a:pt x="547" y="333"/>
                </a:lnTo>
                <a:lnTo>
                  <a:pt x="532" y="310"/>
                </a:lnTo>
                <a:lnTo>
                  <a:pt x="509" y="298"/>
                </a:lnTo>
                <a:lnTo>
                  <a:pt x="484" y="293"/>
                </a:lnTo>
                <a:close/>
                <a:moveTo>
                  <a:pt x="231" y="293"/>
                </a:moveTo>
                <a:lnTo>
                  <a:pt x="206" y="298"/>
                </a:lnTo>
                <a:lnTo>
                  <a:pt x="186" y="310"/>
                </a:lnTo>
                <a:lnTo>
                  <a:pt x="171" y="333"/>
                </a:lnTo>
                <a:lnTo>
                  <a:pt x="166" y="358"/>
                </a:lnTo>
                <a:lnTo>
                  <a:pt x="171" y="385"/>
                </a:lnTo>
                <a:lnTo>
                  <a:pt x="186" y="405"/>
                </a:lnTo>
                <a:lnTo>
                  <a:pt x="206" y="420"/>
                </a:lnTo>
                <a:lnTo>
                  <a:pt x="231" y="425"/>
                </a:lnTo>
                <a:lnTo>
                  <a:pt x="258" y="420"/>
                </a:lnTo>
                <a:lnTo>
                  <a:pt x="278" y="405"/>
                </a:lnTo>
                <a:lnTo>
                  <a:pt x="293" y="385"/>
                </a:lnTo>
                <a:lnTo>
                  <a:pt x="298" y="358"/>
                </a:lnTo>
                <a:lnTo>
                  <a:pt x="293" y="333"/>
                </a:lnTo>
                <a:lnTo>
                  <a:pt x="278" y="310"/>
                </a:lnTo>
                <a:lnTo>
                  <a:pt x="258" y="298"/>
                </a:lnTo>
                <a:lnTo>
                  <a:pt x="231" y="293"/>
                </a:lnTo>
                <a:close/>
                <a:moveTo>
                  <a:pt x="358" y="166"/>
                </a:moveTo>
                <a:lnTo>
                  <a:pt x="333" y="171"/>
                </a:lnTo>
                <a:lnTo>
                  <a:pt x="313" y="186"/>
                </a:lnTo>
                <a:lnTo>
                  <a:pt x="298" y="206"/>
                </a:lnTo>
                <a:lnTo>
                  <a:pt x="293" y="231"/>
                </a:lnTo>
                <a:lnTo>
                  <a:pt x="298" y="258"/>
                </a:lnTo>
                <a:lnTo>
                  <a:pt x="313" y="278"/>
                </a:lnTo>
                <a:lnTo>
                  <a:pt x="333" y="293"/>
                </a:lnTo>
                <a:lnTo>
                  <a:pt x="358" y="298"/>
                </a:lnTo>
                <a:lnTo>
                  <a:pt x="385" y="293"/>
                </a:lnTo>
                <a:lnTo>
                  <a:pt x="405" y="278"/>
                </a:lnTo>
                <a:lnTo>
                  <a:pt x="420" y="258"/>
                </a:lnTo>
                <a:lnTo>
                  <a:pt x="425" y="231"/>
                </a:lnTo>
                <a:lnTo>
                  <a:pt x="420" y="206"/>
                </a:lnTo>
                <a:lnTo>
                  <a:pt x="405" y="186"/>
                </a:lnTo>
                <a:lnTo>
                  <a:pt x="385" y="171"/>
                </a:lnTo>
                <a:lnTo>
                  <a:pt x="358" y="166"/>
                </a:lnTo>
                <a:close/>
                <a:moveTo>
                  <a:pt x="402" y="0"/>
                </a:moveTo>
                <a:lnTo>
                  <a:pt x="447" y="9"/>
                </a:lnTo>
                <a:lnTo>
                  <a:pt x="445" y="12"/>
                </a:lnTo>
                <a:lnTo>
                  <a:pt x="442" y="37"/>
                </a:lnTo>
                <a:lnTo>
                  <a:pt x="452" y="57"/>
                </a:lnTo>
                <a:lnTo>
                  <a:pt x="472" y="72"/>
                </a:lnTo>
                <a:lnTo>
                  <a:pt x="494" y="74"/>
                </a:lnTo>
                <a:lnTo>
                  <a:pt x="517" y="64"/>
                </a:lnTo>
                <a:lnTo>
                  <a:pt x="532" y="47"/>
                </a:lnTo>
                <a:lnTo>
                  <a:pt x="532" y="42"/>
                </a:lnTo>
                <a:lnTo>
                  <a:pt x="579" y="74"/>
                </a:lnTo>
                <a:lnTo>
                  <a:pt x="576" y="74"/>
                </a:lnTo>
                <a:lnTo>
                  <a:pt x="564" y="96"/>
                </a:lnTo>
                <a:lnTo>
                  <a:pt x="564" y="119"/>
                </a:lnTo>
                <a:lnTo>
                  <a:pt x="576" y="141"/>
                </a:lnTo>
                <a:lnTo>
                  <a:pt x="596" y="154"/>
                </a:lnTo>
                <a:lnTo>
                  <a:pt x="621" y="154"/>
                </a:lnTo>
                <a:lnTo>
                  <a:pt x="641" y="141"/>
                </a:lnTo>
                <a:lnTo>
                  <a:pt x="643" y="139"/>
                </a:lnTo>
                <a:lnTo>
                  <a:pt x="656" y="156"/>
                </a:lnTo>
                <a:lnTo>
                  <a:pt x="668" y="176"/>
                </a:lnTo>
                <a:lnTo>
                  <a:pt x="666" y="176"/>
                </a:lnTo>
                <a:lnTo>
                  <a:pt x="646" y="191"/>
                </a:lnTo>
                <a:lnTo>
                  <a:pt x="639" y="213"/>
                </a:lnTo>
                <a:lnTo>
                  <a:pt x="641" y="238"/>
                </a:lnTo>
                <a:lnTo>
                  <a:pt x="656" y="256"/>
                </a:lnTo>
                <a:lnTo>
                  <a:pt x="678" y="266"/>
                </a:lnTo>
                <a:lnTo>
                  <a:pt x="703" y="263"/>
                </a:lnTo>
                <a:lnTo>
                  <a:pt x="706" y="261"/>
                </a:lnTo>
                <a:lnTo>
                  <a:pt x="716" y="315"/>
                </a:lnTo>
                <a:lnTo>
                  <a:pt x="713" y="315"/>
                </a:lnTo>
                <a:lnTo>
                  <a:pt x="691" y="320"/>
                </a:lnTo>
                <a:lnTo>
                  <a:pt x="673" y="338"/>
                </a:lnTo>
                <a:lnTo>
                  <a:pt x="666" y="360"/>
                </a:lnTo>
                <a:lnTo>
                  <a:pt x="673" y="385"/>
                </a:lnTo>
                <a:lnTo>
                  <a:pt x="691" y="400"/>
                </a:lnTo>
                <a:lnTo>
                  <a:pt x="713" y="407"/>
                </a:lnTo>
                <a:lnTo>
                  <a:pt x="716" y="407"/>
                </a:lnTo>
                <a:lnTo>
                  <a:pt x="706" y="450"/>
                </a:lnTo>
                <a:lnTo>
                  <a:pt x="706" y="450"/>
                </a:lnTo>
                <a:lnTo>
                  <a:pt x="681" y="447"/>
                </a:lnTo>
                <a:lnTo>
                  <a:pt x="658" y="457"/>
                </a:lnTo>
                <a:lnTo>
                  <a:pt x="646" y="474"/>
                </a:lnTo>
                <a:lnTo>
                  <a:pt x="641" y="499"/>
                </a:lnTo>
                <a:lnTo>
                  <a:pt x="651" y="522"/>
                </a:lnTo>
                <a:lnTo>
                  <a:pt x="671" y="537"/>
                </a:lnTo>
                <a:lnTo>
                  <a:pt x="671" y="537"/>
                </a:lnTo>
                <a:lnTo>
                  <a:pt x="641" y="581"/>
                </a:lnTo>
                <a:lnTo>
                  <a:pt x="641" y="581"/>
                </a:lnTo>
                <a:lnTo>
                  <a:pt x="621" y="569"/>
                </a:lnTo>
                <a:lnTo>
                  <a:pt x="596" y="569"/>
                </a:lnTo>
                <a:lnTo>
                  <a:pt x="576" y="581"/>
                </a:lnTo>
                <a:lnTo>
                  <a:pt x="564" y="601"/>
                </a:lnTo>
                <a:lnTo>
                  <a:pt x="564" y="624"/>
                </a:lnTo>
                <a:lnTo>
                  <a:pt x="576" y="646"/>
                </a:lnTo>
                <a:lnTo>
                  <a:pt x="559" y="658"/>
                </a:lnTo>
                <a:lnTo>
                  <a:pt x="539" y="671"/>
                </a:lnTo>
                <a:lnTo>
                  <a:pt x="524" y="651"/>
                </a:lnTo>
                <a:lnTo>
                  <a:pt x="502" y="644"/>
                </a:lnTo>
                <a:lnTo>
                  <a:pt x="479" y="646"/>
                </a:lnTo>
                <a:lnTo>
                  <a:pt x="460" y="661"/>
                </a:lnTo>
                <a:lnTo>
                  <a:pt x="452" y="681"/>
                </a:lnTo>
                <a:lnTo>
                  <a:pt x="455" y="706"/>
                </a:lnTo>
                <a:lnTo>
                  <a:pt x="402" y="716"/>
                </a:lnTo>
                <a:lnTo>
                  <a:pt x="395" y="693"/>
                </a:lnTo>
                <a:lnTo>
                  <a:pt x="380" y="678"/>
                </a:lnTo>
                <a:lnTo>
                  <a:pt x="355" y="671"/>
                </a:lnTo>
                <a:lnTo>
                  <a:pt x="333" y="678"/>
                </a:lnTo>
                <a:lnTo>
                  <a:pt x="318" y="693"/>
                </a:lnTo>
                <a:lnTo>
                  <a:pt x="310" y="716"/>
                </a:lnTo>
                <a:lnTo>
                  <a:pt x="268" y="706"/>
                </a:lnTo>
                <a:lnTo>
                  <a:pt x="268" y="683"/>
                </a:lnTo>
                <a:lnTo>
                  <a:pt x="261" y="663"/>
                </a:lnTo>
                <a:lnTo>
                  <a:pt x="241" y="649"/>
                </a:lnTo>
                <a:lnTo>
                  <a:pt x="218" y="646"/>
                </a:lnTo>
                <a:lnTo>
                  <a:pt x="196" y="653"/>
                </a:lnTo>
                <a:lnTo>
                  <a:pt x="181" y="673"/>
                </a:lnTo>
                <a:lnTo>
                  <a:pt x="139" y="644"/>
                </a:lnTo>
                <a:lnTo>
                  <a:pt x="149" y="624"/>
                </a:lnTo>
                <a:lnTo>
                  <a:pt x="149" y="601"/>
                </a:lnTo>
                <a:lnTo>
                  <a:pt x="136" y="581"/>
                </a:lnTo>
                <a:lnTo>
                  <a:pt x="117" y="569"/>
                </a:lnTo>
                <a:lnTo>
                  <a:pt x="94" y="569"/>
                </a:lnTo>
                <a:lnTo>
                  <a:pt x="74" y="579"/>
                </a:lnTo>
                <a:lnTo>
                  <a:pt x="59" y="561"/>
                </a:lnTo>
                <a:lnTo>
                  <a:pt x="49" y="542"/>
                </a:lnTo>
                <a:lnTo>
                  <a:pt x="67" y="527"/>
                </a:lnTo>
                <a:lnTo>
                  <a:pt x="74" y="507"/>
                </a:lnTo>
                <a:lnTo>
                  <a:pt x="72" y="482"/>
                </a:lnTo>
                <a:lnTo>
                  <a:pt x="57" y="465"/>
                </a:lnTo>
                <a:lnTo>
                  <a:pt x="35" y="455"/>
                </a:lnTo>
                <a:lnTo>
                  <a:pt x="12" y="457"/>
                </a:lnTo>
                <a:lnTo>
                  <a:pt x="2" y="407"/>
                </a:lnTo>
                <a:lnTo>
                  <a:pt x="25" y="400"/>
                </a:lnTo>
                <a:lnTo>
                  <a:pt x="40" y="382"/>
                </a:lnTo>
                <a:lnTo>
                  <a:pt x="44" y="360"/>
                </a:lnTo>
                <a:lnTo>
                  <a:pt x="40" y="338"/>
                </a:lnTo>
                <a:lnTo>
                  <a:pt x="25" y="320"/>
                </a:lnTo>
                <a:lnTo>
                  <a:pt x="0" y="315"/>
                </a:lnTo>
                <a:lnTo>
                  <a:pt x="10" y="271"/>
                </a:lnTo>
                <a:lnTo>
                  <a:pt x="32" y="273"/>
                </a:lnTo>
                <a:lnTo>
                  <a:pt x="54" y="263"/>
                </a:lnTo>
                <a:lnTo>
                  <a:pt x="67" y="246"/>
                </a:lnTo>
                <a:lnTo>
                  <a:pt x="69" y="221"/>
                </a:lnTo>
                <a:lnTo>
                  <a:pt x="62" y="201"/>
                </a:lnTo>
                <a:lnTo>
                  <a:pt x="42" y="186"/>
                </a:lnTo>
                <a:lnTo>
                  <a:pt x="72" y="141"/>
                </a:lnTo>
                <a:lnTo>
                  <a:pt x="92" y="154"/>
                </a:lnTo>
                <a:lnTo>
                  <a:pt x="117" y="154"/>
                </a:lnTo>
                <a:lnTo>
                  <a:pt x="136" y="141"/>
                </a:lnTo>
                <a:lnTo>
                  <a:pt x="149" y="119"/>
                </a:lnTo>
                <a:lnTo>
                  <a:pt x="149" y="96"/>
                </a:lnTo>
                <a:lnTo>
                  <a:pt x="136" y="74"/>
                </a:lnTo>
                <a:lnTo>
                  <a:pt x="136" y="74"/>
                </a:lnTo>
                <a:lnTo>
                  <a:pt x="154" y="62"/>
                </a:lnTo>
                <a:lnTo>
                  <a:pt x="174" y="49"/>
                </a:lnTo>
                <a:lnTo>
                  <a:pt x="174" y="52"/>
                </a:lnTo>
                <a:lnTo>
                  <a:pt x="189" y="69"/>
                </a:lnTo>
                <a:lnTo>
                  <a:pt x="209" y="79"/>
                </a:lnTo>
                <a:lnTo>
                  <a:pt x="233" y="74"/>
                </a:lnTo>
                <a:lnTo>
                  <a:pt x="253" y="59"/>
                </a:lnTo>
                <a:lnTo>
                  <a:pt x="261" y="37"/>
                </a:lnTo>
                <a:lnTo>
                  <a:pt x="258" y="14"/>
                </a:lnTo>
                <a:lnTo>
                  <a:pt x="256" y="12"/>
                </a:lnTo>
                <a:lnTo>
                  <a:pt x="310" y="2"/>
                </a:lnTo>
                <a:lnTo>
                  <a:pt x="310" y="4"/>
                </a:lnTo>
                <a:lnTo>
                  <a:pt x="315" y="27"/>
                </a:lnTo>
                <a:lnTo>
                  <a:pt x="333" y="44"/>
                </a:lnTo>
                <a:lnTo>
                  <a:pt x="355" y="49"/>
                </a:lnTo>
                <a:lnTo>
                  <a:pt x="380" y="44"/>
                </a:lnTo>
                <a:lnTo>
                  <a:pt x="395" y="27"/>
                </a:lnTo>
                <a:lnTo>
                  <a:pt x="402" y="4"/>
                </a:lnTo>
                <a:lnTo>
                  <a:pt x="402"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1" name="Freeform 15445"/>
          <p:cNvSpPr>
            <a:spLocks noChangeAspect="1" noEditPoints="1"/>
          </p:cNvSpPr>
          <p:nvPr/>
        </p:nvSpPr>
        <p:spPr bwMode="auto">
          <a:xfrm>
            <a:off x="15227214" y="5579951"/>
            <a:ext cx="1815468" cy="1811373"/>
          </a:xfrm>
          <a:custGeom>
            <a:avLst/>
            <a:gdLst>
              <a:gd name="T0" fmla="*/ 413 w 907"/>
              <a:gd name="T1" fmla="*/ 306 h 905"/>
              <a:gd name="T2" fmla="*/ 345 w 907"/>
              <a:gd name="T3" fmla="*/ 346 h 905"/>
              <a:gd name="T4" fmla="*/ 308 w 907"/>
              <a:gd name="T5" fmla="*/ 413 h 905"/>
              <a:gd name="T6" fmla="*/ 308 w 907"/>
              <a:gd name="T7" fmla="*/ 492 h 905"/>
              <a:gd name="T8" fmla="*/ 345 w 907"/>
              <a:gd name="T9" fmla="*/ 559 h 905"/>
              <a:gd name="T10" fmla="*/ 413 w 907"/>
              <a:gd name="T11" fmla="*/ 599 h 905"/>
              <a:gd name="T12" fmla="*/ 495 w 907"/>
              <a:gd name="T13" fmla="*/ 599 h 905"/>
              <a:gd name="T14" fmla="*/ 562 w 907"/>
              <a:gd name="T15" fmla="*/ 559 h 905"/>
              <a:gd name="T16" fmla="*/ 601 w 907"/>
              <a:gd name="T17" fmla="*/ 492 h 905"/>
              <a:gd name="T18" fmla="*/ 601 w 907"/>
              <a:gd name="T19" fmla="*/ 413 h 905"/>
              <a:gd name="T20" fmla="*/ 562 w 907"/>
              <a:gd name="T21" fmla="*/ 346 h 905"/>
              <a:gd name="T22" fmla="*/ 495 w 907"/>
              <a:gd name="T23" fmla="*/ 306 h 905"/>
              <a:gd name="T24" fmla="*/ 462 w 907"/>
              <a:gd name="T25" fmla="*/ 0 h 905"/>
              <a:gd name="T26" fmla="*/ 549 w 907"/>
              <a:gd name="T27" fmla="*/ 124 h 905"/>
              <a:gd name="T28" fmla="*/ 686 w 907"/>
              <a:gd name="T29" fmla="*/ 65 h 905"/>
              <a:gd name="T30" fmla="*/ 698 w 907"/>
              <a:gd name="T31" fmla="*/ 216 h 905"/>
              <a:gd name="T32" fmla="*/ 731 w 907"/>
              <a:gd name="T33" fmla="*/ 256 h 905"/>
              <a:gd name="T34" fmla="*/ 880 w 907"/>
              <a:gd name="T35" fmla="*/ 296 h 905"/>
              <a:gd name="T36" fmla="*/ 793 w 907"/>
              <a:gd name="T37" fmla="*/ 420 h 905"/>
              <a:gd name="T38" fmla="*/ 900 w 907"/>
              <a:gd name="T39" fmla="*/ 530 h 905"/>
              <a:gd name="T40" fmla="*/ 763 w 907"/>
              <a:gd name="T41" fmla="*/ 594 h 905"/>
              <a:gd name="T42" fmla="*/ 803 w 907"/>
              <a:gd name="T43" fmla="*/ 743 h 905"/>
              <a:gd name="T44" fmla="*/ 671 w 907"/>
              <a:gd name="T45" fmla="*/ 716 h 905"/>
              <a:gd name="T46" fmla="*/ 674 w 907"/>
              <a:gd name="T47" fmla="*/ 848 h 905"/>
              <a:gd name="T48" fmla="*/ 537 w 907"/>
              <a:gd name="T49" fmla="*/ 783 h 905"/>
              <a:gd name="T50" fmla="*/ 447 w 907"/>
              <a:gd name="T51" fmla="*/ 905 h 905"/>
              <a:gd name="T52" fmla="*/ 360 w 907"/>
              <a:gd name="T53" fmla="*/ 781 h 905"/>
              <a:gd name="T54" fmla="*/ 221 w 907"/>
              <a:gd name="T55" fmla="*/ 840 h 905"/>
              <a:gd name="T56" fmla="*/ 209 w 907"/>
              <a:gd name="T57" fmla="*/ 689 h 905"/>
              <a:gd name="T58" fmla="*/ 176 w 907"/>
              <a:gd name="T59" fmla="*/ 651 h 905"/>
              <a:gd name="T60" fmla="*/ 30 w 907"/>
              <a:gd name="T61" fmla="*/ 609 h 905"/>
              <a:gd name="T62" fmla="*/ 114 w 907"/>
              <a:gd name="T63" fmla="*/ 485 h 905"/>
              <a:gd name="T64" fmla="*/ 7 w 907"/>
              <a:gd name="T65" fmla="*/ 375 h 905"/>
              <a:gd name="T66" fmla="*/ 144 w 907"/>
              <a:gd name="T67" fmla="*/ 311 h 905"/>
              <a:gd name="T68" fmla="*/ 104 w 907"/>
              <a:gd name="T69" fmla="*/ 164 h 905"/>
              <a:gd name="T70" fmla="*/ 236 w 907"/>
              <a:gd name="T71" fmla="*/ 191 h 905"/>
              <a:gd name="T72" fmla="*/ 234 w 907"/>
              <a:gd name="T73" fmla="*/ 57 h 905"/>
              <a:gd name="T74" fmla="*/ 373 w 907"/>
              <a:gd name="T75" fmla="*/ 122 h 905"/>
              <a:gd name="T76" fmla="*/ 462 w 907"/>
              <a:gd name="T7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7" h="905">
                <a:moveTo>
                  <a:pt x="455" y="301"/>
                </a:moveTo>
                <a:lnTo>
                  <a:pt x="413" y="306"/>
                </a:lnTo>
                <a:lnTo>
                  <a:pt x="378" y="321"/>
                </a:lnTo>
                <a:lnTo>
                  <a:pt x="345" y="346"/>
                </a:lnTo>
                <a:lnTo>
                  <a:pt x="323" y="375"/>
                </a:lnTo>
                <a:lnTo>
                  <a:pt x="308" y="413"/>
                </a:lnTo>
                <a:lnTo>
                  <a:pt x="301" y="453"/>
                </a:lnTo>
                <a:lnTo>
                  <a:pt x="308" y="492"/>
                </a:lnTo>
                <a:lnTo>
                  <a:pt x="323" y="530"/>
                </a:lnTo>
                <a:lnTo>
                  <a:pt x="345" y="559"/>
                </a:lnTo>
                <a:lnTo>
                  <a:pt x="378" y="584"/>
                </a:lnTo>
                <a:lnTo>
                  <a:pt x="413" y="599"/>
                </a:lnTo>
                <a:lnTo>
                  <a:pt x="455" y="604"/>
                </a:lnTo>
                <a:lnTo>
                  <a:pt x="495" y="599"/>
                </a:lnTo>
                <a:lnTo>
                  <a:pt x="532" y="584"/>
                </a:lnTo>
                <a:lnTo>
                  <a:pt x="562" y="559"/>
                </a:lnTo>
                <a:lnTo>
                  <a:pt x="587" y="530"/>
                </a:lnTo>
                <a:lnTo>
                  <a:pt x="601" y="492"/>
                </a:lnTo>
                <a:lnTo>
                  <a:pt x="606" y="453"/>
                </a:lnTo>
                <a:lnTo>
                  <a:pt x="601" y="413"/>
                </a:lnTo>
                <a:lnTo>
                  <a:pt x="587" y="375"/>
                </a:lnTo>
                <a:lnTo>
                  <a:pt x="562" y="346"/>
                </a:lnTo>
                <a:lnTo>
                  <a:pt x="532" y="321"/>
                </a:lnTo>
                <a:lnTo>
                  <a:pt x="495" y="306"/>
                </a:lnTo>
                <a:lnTo>
                  <a:pt x="455" y="301"/>
                </a:lnTo>
                <a:close/>
                <a:moveTo>
                  <a:pt x="462" y="0"/>
                </a:moveTo>
                <a:lnTo>
                  <a:pt x="529" y="5"/>
                </a:lnTo>
                <a:lnTo>
                  <a:pt x="549" y="124"/>
                </a:lnTo>
                <a:lnTo>
                  <a:pt x="596" y="142"/>
                </a:lnTo>
                <a:lnTo>
                  <a:pt x="686" y="65"/>
                </a:lnTo>
                <a:lnTo>
                  <a:pt x="743" y="104"/>
                </a:lnTo>
                <a:lnTo>
                  <a:pt x="698" y="216"/>
                </a:lnTo>
                <a:lnTo>
                  <a:pt x="716" y="236"/>
                </a:lnTo>
                <a:lnTo>
                  <a:pt x="731" y="256"/>
                </a:lnTo>
                <a:lnTo>
                  <a:pt x="850" y="234"/>
                </a:lnTo>
                <a:lnTo>
                  <a:pt x="880" y="296"/>
                </a:lnTo>
                <a:lnTo>
                  <a:pt x="785" y="370"/>
                </a:lnTo>
                <a:lnTo>
                  <a:pt x="793" y="420"/>
                </a:lnTo>
                <a:lnTo>
                  <a:pt x="907" y="460"/>
                </a:lnTo>
                <a:lnTo>
                  <a:pt x="900" y="530"/>
                </a:lnTo>
                <a:lnTo>
                  <a:pt x="780" y="547"/>
                </a:lnTo>
                <a:lnTo>
                  <a:pt x="763" y="594"/>
                </a:lnTo>
                <a:lnTo>
                  <a:pt x="843" y="686"/>
                </a:lnTo>
                <a:lnTo>
                  <a:pt x="803" y="743"/>
                </a:lnTo>
                <a:lnTo>
                  <a:pt x="691" y="699"/>
                </a:lnTo>
                <a:lnTo>
                  <a:pt x="671" y="716"/>
                </a:lnTo>
                <a:lnTo>
                  <a:pt x="651" y="731"/>
                </a:lnTo>
                <a:lnTo>
                  <a:pt x="674" y="848"/>
                </a:lnTo>
                <a:lnTo>
                  <a:pt x="611" y="878"/>
                </a:lnTo>
                <a:lnTo>
                  <a:pt x="537" y="783"/>
                </a:lnTo>
                <a:lnTo>
                  <a:pt x="487" y="793"/>
                </a:lnTo>
                <a:lnTo>
                  <a:pt x="447" y="905"/>
                </a:lnTo>
                <a:lnTo>
                  <a:pt x="378" y="900"/>
                </a:lnTo>
                <a:lnTo>
                  <a:pt x="360" y="781"/>
                </a:lnTo>
                <a:lnTo>
                  <a:pt x="313" y="763"/>
                </a:lnTo>
                <a:lnTo>
                  <a:pt x="221" y="840"/>
                </a:lnTo>
                <a:lnTo>
                  <a:pt x="164" y="801"/>
                </a:lnTo>
                <a:lnTo>
                  <a:pt x="209" y="689"/>
                </a:lnTo>
                <a:lnTo>
                  <a:pt x="191" y="671"/>
                </a:lnTo>
                <a:lnTo>
                  <a:pt x="176" y="651"/>
                </a:lnTo>
                <a:lnTo>
                  <a:pt x="57" y="674"/>
                </a:lnTo>
                <a:lnTo>
                  <a:pt x="30" y="609"/>
                </a:lnTo>
                <a:lnTo>
                  <a:pt x="124" y="535"/>
                </a:lnTo>
                <a:lnTo>
                  <a:pt x="114" y="485"/>
                </a:lnTo>
                <a:lnTo>
                  <a:pt x="0" y="445"/>
                </a:lnTo>
                <a:lnTo>
                  <a:pt x="7" y="375"/>
                </a:lnTo>
                <a:lnTo>
                  <a:pt x="127" y="358"/>
                </a:lnTo>
                <a:lnTo>
                  <a:pt x="144" y="311"/>
                </a:lnTo>
                <a:lnTo>
                  <a:pt x="65" y="219"/>
                </a:lnTo>
                <a:lnTo>
                  <a:pt x="104" y="164"/>
                </a:lnTo>
                <a:lnTo>
                  <a:pt x="219" y="206"/>
                </a:lnTo>
                <a:lnTo>
                  <a:pt x="236" y="191"/>
                </a:lnTo>
                <a:lnTo>
                  <a:pt x="256" y="174"/>
                </a:lnTo>
                <a:lnTo>
                  <a:pt x="234" y="57"/>
                </a:lnTo>
                <a:lnTo>
                  <a:pt x="296" y="27"/>
                </a:lnTo>
                <a:lnTo>
                  <a:pt x="373" y="122"/>
                </a:lnTo>
                <a:lnTo>
                  <a:pt x="422" y="114"/>
                </a:lnTo>
                <a:lnTo>
                  <a:pt x="462"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2" name="Freeform 15446"/>
          <p:cNvSpPr>
            <a:spLocks noEditPoints="1"/>
          </p:cNvSpPr>
          <p:nvPr/>
        </p:nvSpPr>
        <p:spPr bwMode="auto">
          <a:xfrm>
            <a:off x="17949324" y="7834875"/>
            <a:ext cx="830973" cy="800241"/>
          </a:xfrm>
          <a:custGeom>
            <a:avLst/>
            <a:gdLst>
              <a:gd name="T0" fmla="*/ 413 w 905"/>
              <a:gd name="T1" fmla="*/ 306 h 908"/>
              <a:gd name="T2" fmla="*/ 346 w 905"/>
              <a:gd name="T3" fmla="*/ 346 h 908"/>
              <a:gd name="T4" fmla="*/ 306 w 905"/>
              <a:gd name="T5" fmla="*/ 413 h 908"/>
              <a:gd name="T6" fmla="*/ 306 w 905"/>
              <a:gd name="T7" fmla="*/ 495 h 908"/>
              <a:gd name="T8" fmla="*/ 346 w 905"/>
              <a:gd name="T9" fmla="*/ 562 h 908"/>
              <a:gd name="T10" fmla="*/ 413 w 905"/>
              <a:gd name="T11" fmla="*/ 602 h 908"/>
              <a:gd name="T12" fmla="*/ 493 w 905"/>
              <a:gd name="T13" fmla="*/ 602 h 908"/>
              <a:gd name="T14" fmla="*/ 560 w 905"/>
              <a:gd name="T15" fmla="*/ 562 h 908"/>
              <a:gd name="T16" fmla="*/ 599 w 905"/>
              <a:gd name="T17" fmla="*/ 495 h 908"/>
              <a:gd name="T18" fmla="*/ 599 w 905"/>
              <a:gd name="T19" fmla="*/ 413 h 908"/>
              <a:gd name="T20" fmla="*/ 560 w 905"/>
              <a:gd name="T21" fmla="*/ 346 h 908"/>
              <a:gd name="T22" fmla="*/ 493 w 905"/>
              <a:gd name="T23" fmla="*/ 306 h 908"/>
              <a:gd name="T24" fmla="*/ 460 w 905"/>
              <a:gd name="T25" fmla="*/ 0 h 908"/>
              <a:gd name="T26" fmla="*/ 547 w 905"/>
              <a:gd name="T27" fmla="*/ 127 h 908"/>
              <a:gd name="T28" fmla="*/ 686 w 905"/>
              <a:gd name="T29" fmla="*/ 65 h 908"/>
              <a:gd name="T30" fmla="*/ 699 w 905"/>
              <a:gd name="T31" fmla="*/ 216 h 908"/>
              <a:gd name="T32" fmla="*/ 731 w 905"/>
              <a:gd name="T33" fmla="*/ 256 h 908"/>
              <a:gd name="T34" fmla="*/ 878 w 905"/>
              <a:gd name="T35" fmla="*/ 296 h 908"/>
              <a:gd name="T36" fmla="*/ 793 w 905"/>
              <a:gd name="T37" fmla="*/ 420 h 908"/>
              <a:gd name="T38" fmla="*/ 900 w 905"/>
              <a:gd name="T39" fmla="*/ 530 h 908"/>
              <a:gd name="T40" fmla="*/ 763 w 905"/>
              <a:gd name="T41" fmla="*/ 594 h 908"/>
              <a:gd name="T42" fmla="*/ 801 w 905"/>
              <a:gd name="T43" fmla="*/ 744 h 908"/>
              <a:gd name="T44" fmla="*/ 672 w 905"/>
              <a:gd name="T45" fmla="*/ 716 h 908"/>
              <a:gd name="T46" fmla="*/ 674 w 905"/>
              <a:gd name="T47" fmla="*/ 851 h 908"/>
              <a:gd name="T48" fmla="*/ 535 w 905"/>
              <a:gd name="T49" fmla="*/ 786 h 908"/>
              <a:gd name="T50" fmla="*/ 445 w 905"/>
              <a:gd name="T51" fmla="*/ 908 h 908"/>
              <a:gd name="T52" fmla="*/ 358 w 905"/>
              <a:gd name="T53" fmla="*/ 781 h 908"/>
              <a:gd name="T54" fmla="*/ 219 w 905"/>
              <a:gd name="T55" fmla="*/ 843 h 908"/>
              <a:gd name="T56" fmla="*/ 207 w 905"/>
              <a:gd name="T57" fmla="*/ 691 h 908"/>
              <a:gd name="T58" fmla="*/ 174 w 905"/>
              <a:gd name="T59" fmla="*/ 652 h 908"/>
              <a:gd name="T60" fmla="*/ 28 w 905"/>
              <a:gd name="T61" fmla="*/ 612 h 908"/>
              <a:gd name="T62" fmla="*/ 115 w 905"/>
              <a:gd name="T63" fmla="*/ 488 h 908"/>
              <a:gd name="T64" fmla="*/ 5 w 905"/>
              <a:gd name="T65" fmla="*/ 378 h 908"/>
              <a:gd name="T66" fmla="*/ 142 w 905"/>
              <a:gd name="T67" fmla="*/ 313 h 908"/>
              <a:gd name="T68" fmla="*/ 105 w 905"/>
              <a:gd name="T69" fmla="*/ 164 h 908"/>
              <a:gd name="T70" fmla="*/ 237 w 905"/>
              <a:gd name="T71" fmla="*/ 192 h 908"/>
              <a:gd name="T72" fmla="*/ 234 w 905"/>
              <a:gd name="T73" fmla="*/ 57 h 908"/>
              <a:gd name="T74" fmla="*/ 371 w 905"/>
              <a:gd name="T75" fmla="*/ 122 h 908"/>
              <a:gd name="T76" fmla="*/ 460 w 905"/>
              <a:gd name="T7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5" h="908">
                <a:moveTo>
                  <a:pt x="453" y="301"/>
                </a:moveTo>
                <a:lnTo>
                  <a:pt x="413" y="306"/>
                </a:lnTo>
                <a:lnTo>
                  <a:pt x="376" y="323"/>
                </a:lnTo>
                <a:lnTo>
                  <a:pt x="346" y="346"/>
                </a:lnTo>
                <a:lnTo>
                  <a:pt x="321" y="378"/>
                </a:lnTo>
                <a:lnTo>
                  <a:pt x="306" y="413"/>
                </a:lnTo>
                <a:lnTo>
                  <a:pt x="301" y="453"/>
                </a:lnTo>
                <a:lnTo>
                  <a:pt x="306" y="495"/>
                </a:lnTo>
                <a:lnTo>
                  <a:pt x="321" y="530"/>
                </a:lnTo>
                <a:lnTo>
                  <a:pt x="346" y="562"/>
                </a:lnTo>
                <a:lnTo>
                  <a:pt x="376" y="584"/>
                </a:lnTo>
                <a:lnTo>
                  <a:pt x="413" y="602"/>
                </a:lnTo>
                <a:lnTo>
                  <a:pt x="453" y="607"/>
                </a:lnTo>
                <a:lnTo>
                  <a:pt x="493" y="602"/>
                </a:lnTo>
                <a:lnTo>
                  <a:pt x="530" y="584"/>
                </a:lnTo>
                <a:lnTo>
                  <a:pt x="560" y="562"/>
                </a:lnTo>
                <a:lnTo>
                  <a:pt x="585" y="530"/>
                </a:lnTo>
                <a:lnTo>
                  <a:pt x="599" y="495"/>
                </a:lnTo>
                <a:lnTo>
                  <a:pt x="604" y="453"/>
                </a:lnTo>
                <a:lnTo>
                  <a:pt x="599" y="413"/>
                </a:lnTo>
                <a:lnTo>
                  <a:pt x="585" y="378"/>
                </a:lnTo>
                <a:lnTo>
                  <a:pt x="560" y="346"/>
                </a:lnTo>
                <a:lnTo>
                  <a:pt x="530" y="323"/>
                </a:lnTo>
                <a:lnTo>
                  <a:pt x="493" y="306"/>
                </a:lnTo>
                <a:lnTo>
                  <a:pt x="453" y="301"/>
                </a:lnTo>
                <a:close/>
                <a:moveTo>
                  <a:pt x="460" y="0"/>
                </a:moveTo>
                <a:lnTo>
                  <a:pt x="530" y="8"/>
                </a:lnTo>
                <a:lnTo>
                  <a:pt x="547" y="127"/>
                </a:lnTo>
                <a:lnTo>
                  <a:pt x="594" y="144"/>
                </a:lnTo>
                <a:lnTo>
                  <a:pt x="686" y="65"/>
                </a:lnTo>
                <a:lnTo>
                  <a:pt x="741" y="105"/>
                </a:lnTo>
                <a:lnTo>
                  <a:pt x="699" y="216"/>
                </a:lnTo>
                <a:lnTo>
                  <a:pt x="716" y="236"/>
                </a:lnTo>
                <a:lnTo>
                  <a:pt x="731" y="256"/>
                </a:lnTo>
                <a:lnTo>
                  <a:pt x="848" y="234"/>
                </a:lnTo>
                <a:lnTo>
                  <a:pt x="878" y="296"/>
                </a:lnTo>
                <a:lnTo>
                  <a:pt x="783" y="373"/>
                </a:lnTo>
                <a:lnTo>
                  <a:pt x="793" y="420"/>
                </a:lnTo>
                <a:lnTo>
                  <a:pt x="905" y="460"/>
                </a:lnTo>
                <a:lnTo>
                  <a:pt x="900" y="530"/>
                </a:lnTo>
                <a:lnTo>
                  <a:pt x="781" y="550"/>
                </a:lnTo>
                <a:lnTo>
                  <a:pt x="763" y="594"/>
                </a:lnTo>
                <a:lnTo>
                  <a:pt x="841" y="686"/>
                </a:lnTo>
                <a:lnTo>
                  <a:pt x="801" y="744"/>
                </a:lnTo>
                <a:lnTo>
                  <a:pt x="689" y="699"/>
                </a:lnTo>
                <a:lnTo>
                  <a:pt x="672" y="716"/>
                </a:lnTo>
                <a:lnTo>
                  <a:pt x="652" y="731"/>
                </a:lnTo>
                <a:lnTo>
                  <a:pt x="674" y="851"/>
                </a:lnTo>
                <a:lnTo>
                  <a:pt x="609" y="878"/>
                </a:lnTo>
                <a:lnTo>
                  <a:pt x="535" y="786"/>
                </a:lnTo>
                <a:lnTo>
                  <a:pt x="485" y="793"/>
                </a:lnTo>
                <a:lnTo>
                  <a:pt x="445" y="908"/>
                </a:lnTo>
                <a:lnTo>
                  <a:pt x="376" y="900"/>
                </a:lnTo>
                <a:lnTo>
                  <a:pt x="358" y="781"/>
                </a:lnTo>
                <a:lnTo>
                  <a:pt x="311" y="764"/>
                </a:lnTo>
                <a:lnTo>
                  <a:pt x="219" y="843"/>
                </a:lnTo>
                <a:lnTo>
                  <a:pt x="165" y="803"/>
                </a:lnTo>
                <a:lnTo>
                  <a:pt x="207" y="691"/>
                </a:lnTo>
                <a:lnTo>
                  <a:pt x="192" y="672"/>
                </a:lnTo>
                <a:lnTo>
                  <a:pt x="174" y="652"/>
                </a:lnTo>
                <a:lnTo>
                  <a:pt x="58" y="674"/>
                </a:lnTo>
                <a:lnTo>
                  <a:pt x="28" y="612"/>
                </a:lnTo>
                <a:lnTo>
                  <a:pt x="122" y="535"/>
                </a:lnTo>
                <a:lnTo>
                  <a:pt x="115" y="488"/>
                </a:lnTo>
                <a:lnTo>
                  <a:pt x="0" y="445"/>
                </a:lnTo>
                <a:lnTo>
                  <a:pt x="5" y="378"/>
                </a:lnTo>
                <a:lnTo>
                  <a:pt x="125" y="358"/>
                </a:lnTo>
                <a:lnTo>
                  <a:pt x="142" y="313"/>
                </a:lnTo>
                <a:lnTo>
                  <a:pt x="65" y="221"/>
                </a:lnTo>
                <a:lnTo>
                  <a:pt x="105" y="164"/>
                </a:lnTo>
                <a:lnTo>
                  <a:pt x="217" y="209"/>
                </a:lnTo>
                <a:lnTo>
                  <a:pt x="237" y="192"/>
                </a:lnTo>
                <a:lnTo>
                  <a:pt x="256" y="177"/>
                </a:lnTo>
                <a:lnTo>
                  <a:pt x="234" y="57"/>
                </a:lnTo>
                <a:lnTo>
                  <a:pt x="296" y="27"/>
                </a:lnTo>
                <a:lnTo>
                  <a:pt x="371" y="122"/>
                </a:lnTo>
                <a:lnTo>
                  <a:pt x="421" y="115"/>
                </a:lnTo>
                <a:lnTo>
                  <a:pt x="460"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grpSp>
        <p:nvGrpSpPr>
          <p:cNvPr id="23" name="56 Grupo"/>
          <p:cNvGrpSpPr>
            <a:grpSpLocks noChangeAspect="1"/>
          </p:cNvGrpSpPr>
          <p:nvPr/>
        </p:nvGrpSpPr>
        <p:grpSpPr>
          <a:xfrm>
            <a:off x="21920623" y="6848858"/>
            <a:ext cx="1540736" cy="1540660"/>
            <a:chOff x="10340017" y="4602413"/>
            <a:chExt cx="1721085" cy="1720999"/>
          </a:xfrm>
          <a:solidFill>
            <a:schemeClr val="bg1"/>
          </a:solidFill>
        </p:grpSpPr>
        <p:sp>
          <p:nvSpPr>
            <p:cNvPr id="24" name="Freeform 15448"/>
            <p:cNvSpPr>
              <a:spLocks noEditPoints="1"/>
            </p:cNvSpPr>
            <p:nvPr/>
          </p:nvSpPr>
          <p:spPr bwMode="auto">
            <a:xfrm>
              <a:off x="10633416" y="4900009"/>
              <a:ext cx="1130076" cy="1130020"/>
            </a:xfrm>
            <a:custGeom>
              <a:avLst/>
              <a:gdLst>
                <a:gd name="T0" fmla="*/ 343 w 805"/>
                <a:gd name="T1" fmla="*/ 109 h 805"/>
                <a:gd name="T2" fmla="*/ 236 w 805"/>
                <a:gd name="T3" fmla="*/ 154 h 805"/>
                <a:gd name="T4" fmla="*/ 154 w 805"/>
                <a:gd name="T5" fmla="*/ 233 h 805"/>
                <a:gd name="T6" fmla="*/ 109 w 805"/>
                <a:gd name="T7" fmla="*/ 343 h 805"/>
                <a:gd name="T8" fmla="*/ 109 w 805"/>
                <a:gd name="T9" fmla="*/ 462 h 805"/>
                <a:gd name="T10" fmla="*/ 154 w 805"/>
                <a:gd name="T11" fmla="*/ 569 h 805"/>
                <a:gd name="T12" fmla="*/ 236 w 805"/>
                <a:gd name="T13" fmla="*/ 651 h 805"/>
                <a:gd name="T14" fmla="*/ 343 w 805"/>
                <a:gd name="T15" fmla="*/ 696 h 805"/>
                <a:gd name="T16" fmla="*/ 465 w 805"/>
                <a:gd name="T17" fmla="*/ 696 h 805"/>
                <a:gd name="T18" fmla="*/ 572 w 805"/>
                <a:gd name="T19" fmla="*/ 651 h 805"/>
                <a:gd name="T20" fmla="*/ 651 w 805"/>
                <a:gd name="T21" fmla="*/ 569 h 805"/>
                <a:gd name="T22" fmla="*/ 698 w 805"/>
                <a:gd name="T23" fmla="*/ 462 h 805"/>
                <a:gd name="T24" fmla="*/ 698 w 805"/>
                <a:gd name="T25" fmla="*/ 343 h 805"/>
                <a:gd name="T26" fmla="*/ 651 w 805"/>
                <a:gd name="T27" fmla="*/ 233 h 805"/>
                <a:gd name="T28" fmla="*/ 572 w 805"/>
                <a:gd name="T29" fmla="*/ 154 h 805"/>
                <a:gd name="T30" fmla="*/ 465 w 805"/>
                <a:gd name="T31" fmla="*/ 109 h 805"/>
                <a:gd name="T32" fmla="*/ 403 w 805"/>
                <a:gd name="T33" fmla="*/ 0 h 805"/>
                <a:gd name="T34" fmla="*/ 544 w 805"/>
                <a:gd name="T35" fmla="*/ 24 h 805"/>
                <a:gd name="T36" fmla="*/ 664 w 805"/>
                <a:gd name="T37" fmla="*/ 94 h 805"/>
                <a:gd name="T38" fmla="*/ 751 w 805"/>
                <a:gd name="T39" fmla="*/ 199 h 805"/>
                <a:gd name="T40" fmla="*/ 800 w 805"/>
                <a:gd name="T41" fmla="*/ 330 h 805"/>
                <a:gd name="T42" fmla="*/ 800 w 805"/>
                <a:gd name="T43" fmla="*/ 475 h 805"/>
                <a:gd name="T44" fmla="*/ 751 w 805"/>
                <a:gd name="T45" fmla="*/ 606 h 805"/>
                <a:gd name="T46" fmla="*/ 664 w 805"/>
                <a:gd name="T47" fmla="*/ 711 h 805"/>
                <a:gd name="T48" fmla="*/ 544 w 805"/>
                <a:gd name="T49" fmla="*/ 780 h 805"/>
                <a:gd name="T50" fmla="*/ 403 w 805"/>
                <a:gd name="T51" fmla="*/ 805 h 805"/>
                <a:gd name="T52" fmla="*/ 264 w 805"/>
                <a:gd name="T53" fmla="*/ 780 h 805"/>
                <a:gd name="T54" fmla="*/ 144 w 805"/>
                <a:gd name="T55" fmla="*/ 711 h 805"/>
                <a:gd name="T56" fmla="*/ 55 w 805"/>
                <a:gd name="T57" fmla="*/ 606 h 805"/>
                <a:gd name="T58" fmla="*/ 8 w 805"/>
                <a:gd name="T59" fmla="*/ 475 h 805"/>
                <a:gd name="T60" fmla="*/ 8 w 805"/>
                <a:gd name="T61" fmla="*/ 330 h 805"/>
                <a:gd name="T62" fmla="*/ 55 w 805"/>
                <a:gd name="T63" fmla="*/ 199 h 805"/>
                <a:gd name="T64" fmla="*/ 144 w 805"/>
                <a:gd name="T65" fmla="*/ 94 h 805"/>
                <a:gd name="T66" fmla="*/ 264 w 805"/>
                <a:gd name="T67" fmla="*/ 24 h 805"/>
                <a:gd name="T68" fmla="*/ 403 w 805"/>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5" h="805">
                  <a:moveTo>
                    <a:pt x="403" y="102"/>
                  </a:moveTo>
                  <a:lnTo>
                    <a:pt x="343" y="109"/>
                  </a:lnTo>
                  <a:lnTo>
                    <a:pt x="286" y="126"/>
                  </a:lnTo>
                  <a:lnTo>
                    <a:pt x="236" y="154"/>
                  </a:lnTo>
                  <a:lnTo>
                    <a:pt x="191" y="189"/>
                  </a:lnTo>
                  <a:lnTo>
                    <a:pt x="154" y="233"/>
                  </a:lnTo>
                  <a:lnTo>
                    <a:pt x="127" y="286"/>
                  </a:lnTo>
                  <a:lnTo>
                    <a:pt x="109" y="343"/>
                  </a:lnTo>
                  <a:lnTo>
                    <a:pt x="102" y="402"/>
                  </a:lnTo>
                  <a:lnTo>
                    <a:pt x="109" y="462"/>
                  </a:lnTo>
                  <a:lnTo>
                    <a:pt x="127" y="519"/>
                  </a:lnTo>
                  <a:lnTo>
                    <a:pt x="154" y="569"/>
                  </a:lnTo>
                  <a:lnTo>
                    <a:pt x="191" y="614"/>
                  </a:lnTo>
                  <a:lnTo>
                    <a:pt x="236" y="651"/>
                  </a:lnTo>
                  <a:lnTo>
                    <a:pt x="286" y="678"/>
                  </a:lnTo>
                  <a:lnTo>
                    <a:pt x="343" y="696"/>
                  </a:lnTo>
                  <a:lnTo>
                    <a:pt x="403" y="703"/>
                  </a:lnTo>
                  <a:lnTo>
                    <a:pt x="465" y="696"/>
                  </a:lnTo>
                  <a:lnTo>
                    <a:pt x="520" y="678"/>
                  </a:lnTo>
                  <a:lnTo>
                    <a:pt x="572" y="651"/>
                  </a:lnTo>
                  <a:lnTo>
                    <a:pt x="616" y="614"/>
                  </a:lnTo>
                  <a:lnTo>
                    <a:pt x="651" y="569"/>
                  </a:lnTo>
                  <a:lnTo>
                    <a:pt x="681" y="519"/>
                  </a:lnTo>
                  <a:lnTo>
                    <a:pt x="698" y="462"/>
                  </a:lnTo>
                  <a:lnTo>
                    <a:pt x="703" y="402"/>
                  </a:lnTo>
                  <a:lnTo>
                    <a:pt x="698" y="343"/>
                  </a:lnTo>
                  <a:lnTo>
                    <a:pt x="681" y="286"/>
                  </a:lnTo>
                  <a:lnTo>
                    <a:pt x="651" y="233"/>
                  </a:lnTo>
                  <a:lnTo>
                    <a:pt x="616" y="189"/>
                  </a:lnTo>
                  <a:lnTo>
                    <a:pt x="572" y="154"/>
                  </a:lnTo>
                  <a:lnTo>
                    <a:pt x="520" y="126"/>
                  </a:lnTo>
                  <a:lnTo>
                    <a:pt x="465" y="109"/>
                  </a:lnTo>
                  <a:lnTo>
                    <a:pt x="403" y="102"/>
                  </a:lnTo>
                  <a:close/>
                  <a:moveTo>
                    <a:pt x="403" y="0"/>
                  </a:moveTo>
                  <a:lnTo>
                    <a:pt x="475" y="5"/>
                  </a:lnTo>
                  <a:lnTo>
                    <a:pt x="544" y="24"/>
                  </a:lnTo>
                  <a:lnTo>
                    <a:pt x="607" y="54"/>
                  </a:lnTo>
                  <a:lnTo>
                    <a:pt x="664" y="94"/>
                  </a:lnTo>
                  <a:lnTo>
                    <a:pt x="711" y="141"/>
                  </a:lnTo>
                  <a:lnTo>
                    <a:pt x="751" y="199"/>
                  </a:lnTo>
                  <a:lnTo>
                    <a:pt x="780" y="261"/>
                  </a:lnTo>
                  <a:lnTo>
                    <a:pt x="800" y="330"/>
                  </a:lnTo>
                  <a:lnTo>
                    <a:pt x="805" y="402"/>
                  </a:lnTo>
                  <a:lnTo>
                    <a:pt x="800" y="475"/>
                  </a:lnTo>
                  <a:lnTo>
                    <a:pt x="780" y="544"/>
                  </a:lnTo>
                  <a:lnTo>
                    <a:pt x="751" y="606"/>
                  </a:lnTo>
                  <a:lnTo>
                    <a:pt x="711" y="661"/>
                  </a:lnTo>
                  <a:lnTo>
                    <a:pt x="664" y="711"/>
                  </a:lnTo>
                  <a:lnTo>
                    <a:pt x="607" y="751"/>
                  </a:lnTo>
                  <a:lnTo>
                    <a:pt x="544" y="780"/>
                  </a:lnTo>
                  <a:lnTo>
                    <a:pt x="475" y="798"/>
                  </a:lnTo>
                  <a:lnTo>
                    <a:pt x="403" y="805"/>
                  </a:lnTo>
                  <a:lnTo>
                    <a:pt x="331" y="798"/>
                  </a:lnTo>
                  <a:lnTo>
                    <a:pt x="264" y="780"/>
                  </a:lnTo>
                  <a:lnTo>
                    <a:pt x="199" y="751"/>
                  </a:lnTo>
                  <a:lnTo>
                    <a:pt x="144" y="711"/>
                  </a:lnTo>
                  <a:lnTo>
                    <a:pt x="95" y="661"/>
                  </a:lnTo>
                  <a:lnTo>
                    <a:pt x="55" y="606"/>
                  </a:lnTo>
                  <a:lnTo>
                    <a:pt x="25" y="544"/>
                  </a:lnTo>
                  <a:lnTo>
                    <a:pt x="8" y="475"/>
                  </a:lnTo>
                  <a:lnTo>
                    <a:pt x="0" y="402"/>
                  </a:lnTo>
                  <a:lnTo>
                    <a:pt x="8" y="330"/>
                  </a:lnTo>
                  <a:lnTo>
                    <a:pt x="25" y="261"/>
                  </a:lnTo>
                  <a:lnTo>
                    <a:pt x="55" y="199"/>
                  </a:lnTo>
                  <a:lnTo>
                    <a:pt x="95" y="141"/>
                  </a:lnTo>
                  <a:lnTo>
                    <a:pt x="144" y="94"/>
                  </a:lnTo>
                  <a:lnTo>
                    <a:pt x="199" y="54"/>
                  </a:lnTo>
                  <a:lnTo>
                    <a:pt x="264" y="24"/>
                  </a:lnTo>
                  <a:lnTo>
                    <a:pt x="331" y="5"/>
                  </a:lnTo>
                  <a:lnTo>
                    <a:pt x="403" y="0"/>
                  </a:lnTo>
                  <a:close/>
                </a:path>
              </a:pathLst>
            </a:custGeom>
            <a:grpFill/>
            <a:ln w="0">
              <a:noFill/>
              <a:prstDash val="solid"/>
              <a:round/>
              <a:headEnd/>
              <a:tailEnd/>
            </a:ln>
          </p:spPr>
          <p:txBody>
            <a:bodyPr vert="horz" wrap="square" lIns="45711" tIns="22855" rIns="45711" bIns="22855" numCol="1" anchor="t" anchorCtr="0" compatLnSpc="1">
              <a:prstTxWarp prst="textNoShape">
                <a:avLst/>
              </a:prstTxWarp>
            </a:bodyPr>
            <a:lstStyle/>
            <a:p>
              <a:endParaRPr lang="es-SV"/>
            </a:p>
          </p:txBody>
        </p:sp>
        <p:sp>
          <p:nvSpPr>
            <p:cNvPr id="25" name="Freeform 15449"/>
            <p:cNvSpPr>
              <a:spLocks noEditPoints="1"/>
            </p:cNvSpPr>
            <p:nvPr/>
          </p:nvSpPr>
          <p:spPr bwMode="auto">
            <a:xfrm>
              <a:off x="10340017" y="4602413"/>
              <a:ext cx="1721085" cy="1720999"/>
            </a:xfrm>
            <a:custGeom>
              <a:avLst/>
              <a:gdLst>
                <a:gd name="T0" fmla="*/ 458 w 1226"/>
                <a:gd name="T1" fmla="*/ 199 h 1226"/>
                <a:gd name="T2" fmla="*/ 274 w 1226"/>
                <a:gd name="T3" fmla="*/ 328 h 1226"/>
                <a:gd name="T4" fmla="*/ 177 w 1226"/>
                <a:gd name="T5" fmla="*/ 535 h 1226"/>
                <a:gd name="T6" fmla="*/ 197 w 1226"/>
                <a:gd name="T7" fmla="*/ 769 h 1226"/>
                <a:gd name="T8" fmla="*/ 328 w 1226"/>
                <a:gd name="T9" fmla="*/ 953 h 1226"/>
                <a:gd name="T10" fmla="*/ 532 w 1226"/>
                <a:gd name="T11" fmla="*/ 1050 h 1226"/>
                <a:gd name="T12" fmla="*/ 766 w 1226"/>
                <a:gd name="T13" fmla="*/ 1030 h 1226"/>
                <a:gd name="T14" fmla="*/ 950 w 1226"/>
                <a:gd name="T15" fmla="*/ 900 h 1226"/>
                <a:gd name="T16" fmla="*/ 1047 w 1226"/>
                <a:gd name="T17" fmla="*/ 694 h 1226"/>
                <a:gd name="T18" fmla="*/ 1027 w 1226"/>
                <a:gd name="T19" fmla="*/ 460 h 1226"/>
                <a:gd name="T20" fmla="*/ 898 w 1226"/>
                <a:gd name="T21" fmla="*/ 276 h 1226"/>
                <a:gd name="T22" fmla="*/ 691 w 1226"/>
                <a:gd name="T23" fmla="*/ 179 h 1226"/>
                <a:gd name="T24" fmla="*/ 681 w 1226"/>
                <a:gd name="T25" fmla="*/ 5 h 1226"/>
                <a:gd name="T26" fmla="*/ 781 w 1226"/>
                <a:gd name="T27" fmla="*/ 92 h 1226"/>
                <a:gd name="T28" fmla="*/ 932 w 1226"/>
                <a:gd name="T29" fmla="*/ 92 h 1226"/>
                <a:gd name="T30" fmla="*/ 994 w 1226"/>
                <a:gd name="T31" fmla="*/ 135 h 1226"/>
                <a:gd name="T32" fmla="*/ 1047 w 1226"/>
                <a:gd name="T33" fmla="*/ 281 h 1226"/>
                <a:gd name="T34" fmla="*/ 1161 w 1226"/>
                <a:gd name="T35" fmla="*/ 341 h 1226"/>
                <a:gd name="T36" fmla="*/ 1141 w 1226"/>
                <a:gd name="T37" fmla="*/ 470 h 1226"/>
                <a:gd name="T38" fmla="*/ 1226 w 1226"/>
                <a:gd name="T39" fmla="*/ 600 h 1226"/>
                <a:gd name="T40" fmla="*/ 1223 w 1226"/>
                <a:gd name="T41" fmla="*/ 674 h 1226"/>
                <a:gd name="T42" fmla="*/ 1129 w 1226"/>
                <a:gd name="T43" fmla="*/ 796 h 1226"/>
                <a:gd name="T44" fmla="*/ 1141 w 1226"/>
                <a:gd name="T45" fmla="*/ 925 h 1226"/>
                <a:gd name="T46" fmla="*/ 1022 w 1226"/>
                <a:gd name="T47" fmla="*/ 977 h 1226"/>
                <a:gd name="T48" fmla="*/ 962 w 1226"/>
                <a:gd name="T49" fmla="*/ 1119 h 1226"/>
                <a:gd name="T50" fmla="*/ 900 w 1226"/>
                <a:gd name="T51" fmla="*/ 1157 h 1226"/>
                <a:gd name="T52" fmla="*/ 743 w 1226"/>
                <a:gd name="T53" fmla="*/ 1144 h 1226"/>
                <a:gd name="T54" fmla="*/ 646 w 1226"/>
                <a:gd name="T55" fmla="*/ 1226 h 1226"/>
                <a:gd name="T56" fmla="*/ 540 w 1226"/>
                <a:gd name="T57" fmla="*/ 1157 h 1226"/>
                <a:gd name="T58" fmla="*/ 386 w 1226"/>
                <a:gd name="T59" fmla="*/ 1184 h 1226"/>
                <a:gd name="T60" fmla="*/ 368 w 1226"/>
                <a:gd name="T61" fmla="*/ 1104 h 1226"/>
                <a:gd name="T62" fmla="*/ 214 w 1226"/>
                <a:gd name="T63" fmla="*/ 1079 h 1226"/>
                <a:gd name="T64" fmla="*/ 162 w 1226"/>
                <a:gd name="T65" fmla="*/ 1030 h 1226"/>
                <a:gd name="T66" fmla="*/ 134 w 1226"/>
                <a:gd name="T67" fmla="*/ 878 h 1226"/>
                <a:gd name="T68" fmla="*/ 30 w 1226"/>
                <a:gd name="T69" fmla="*/ 801 h 1226"/>
                <a:gd name="T70" fmla="*/ 70 w 1226"/>
                <a:gd name="T71" fmla="*/ 679 h 1226"/>
                <a:gd name="T72" fmla="*/ 5 w 1226"/>
                <a:gd name="T73" fmla="*/ 540 h 1226"/>
                <a:gd name="T74" fmla="*/ 18 w 1226"/>
                <a:gd name="T75" fmla="*/ 465 h 1226"/>
                <a:gd name="T76" fmla="*/ 62 w 1226"/>
                <a:gd name="T77" fmla="*/ 346 h 1226"/>
                <a:gd name="T78" fmla="*/ 100 w 1226"/>
                <a:gd name="T79" fmla="*/ 279 h 1226"/>
                <a:gd name="T80" fmla="*/ 239 w 1226"/>
                <a:gd name="T81" fmla="*/ 214 h 1226"/>
                <a:gd name="T82" fmla="*/ 289 w 1226"/>
                <a:gd name="T83" fmla="*/ 92 h 1226"/>
                <a:gd name="T84" fmla="*/ 420 w 1226"/>
                <a:gd name="T85" fmla="*/ 102 h 1226"/>
                <a:gd name="T86" fmla="*/ 540 w 1226"/>
                <a:gd name="T87" fmla="*/ 5 h 1226"/>
                <a:gd name="T88" fmla="*/ 619 w 1226"/>
                <a:gd name="T89"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6" h="1226">
                  <a:moveTo>
                    <a:pt x="612" y="172"/>
                  </a:moveTo>
                  <a:lnTo>
                    <a:pt x="532" y="179"/>
                  </a:lnTo>
                  <a:lnTo>
                    <a:pt x="458" y="199"/>
                  </a:lnTo>
                  <a:lnTo>
                    <a:pt x="388" y="231"/>
                  </a:lnTo>
                  <a:lnTo>
                    <a:pt x="328" y="276"/>
                  </a:lnTo>
                  <a:lnTo>
                    <a:pt x="274" y="328"/>
                  </a:lnTo>
                  <a:lnTo>
                    <a:pt x="229" y="391"/>
                  </a:lnTo>
                  <a:lnTo>
                    <a:pt x="197" y="460"/>
                  </a:lnTo>
                  <a:lnTo>
                    <a:pt x="177" y="535"/>
                  </a:lnTo>
                  <a:lnTo>
                    <a:pt x="169" y="614"/>
                  </a:lnTo>
                  <a:lnTo>
                    <a:pt x="177" y="694"/>
                  </a:lnTo>
                  <a:lnTo>
                    <a:pt x="197" y="769"/>
                  </a:lnTo>
                  <a:lnTo>
                    <a:pt x="229" y="838"/>
                  </a:lnTo>
                  <a:lnTo>
                    <a:pt x="274" y="900"/>
                  </a:lnTo>
                  <a:lnTo>
                    <a:pt x="328" y="953"/>
                  </a:lnTo>
                  <a:lnTo>
                    <a:pt x="388" y="997"/>
                  </a:lnTo>
                  <a:lnTo>
                    <a:pt x="458" y="1030"/>
                  </a:lnTo>
                  <a:lnTo>
                    <a:pt x="532" y="1050"/>
                  </a:lnTo>
                  <a:lnTo>
                    <a:pt x="612" y="1057"/>
                  </a:lnTo>
                  <a:lnTo>
                    <a:pt x="691" y="1050"/>
                  </a:lnTo>
                  <a:lnTo>
                    <a:pt x="766" y="1030"/>
                  </a:lnTo>
                  <a:lnTo>
                    <a:pt x="835" y="997"/>
                  </a:lnTo>
                  <a:lnTo>
                    <a:pt x="898" y="953"/>
                  </a:lnTo>
                  <a:lnTo>
                    <a:pt x="950" y="900"/>
                  </a:lnTo>
                  <a:lnTo>
                    <a:pt x="994" y="838"/>
                  </a:lnTo>
                  <a:lnTo>
                    <a:pt x="1027" y="769"/>
                  </a:lnTo>
                  <a:lnTo>
                    <a:pt x="1047" y="694"/>
                  </a:lnTo>
                  <a:lnTo>
                    <a:pt x="1054" y="614"/>
                  </a:lnTo>
                  <a:lnTo>
                    <a:pt x="1047" y="535"/>
                  </a:lnTo>
                  <a:lnTo>
                    <a:pt x="1027" y="460"/>
                  </a:lnTo>
                  <a:lnTo>
                    <a:pt x="994" y="391"/>
                  </a:lnTo>
                  <a:lnTo>
                    <a:pt x="950" y="328"/>
                  </a:lnTo>
                  <a:lnTo>
                    <a:pt x="898" y="276"/>
                  </a:lnTo>
                  <a:lnTo>
                    <a:pt x="835" y="231"/>
                  </a:lnTo>
                  <a:lnTo>
                    <a:pt x="766" y="199"/>
                  </a:lnTo>
                  <a:lnTo>
                    <a:pt x="691" y="179"/>
                  </a:lnTo>
                  <a:lnTo>
                    <a:pt x="612" y="172"/>
                  </a:lnTo>
                  <a:close/>
                  <a:moveTo>
                    <a:pt x="619" y="0"/>
                  </a:moveTo>
                  <a:lnTo>
                    <a:pt x="681" y="5"/>
                  </a:lnTo>
                  <a:lnTo>
                    <a:pt x="743" y="15"/>
                  </a:lnTo>
                  <a:lnTo>
                    <a:pt x="746" y="85"/>
                  </a:lnTo>
                  <a:lnTo>
                    <a:pt x="781" y="92"/>
                  </a:lnTo>
                  <a:lnTo>
                    <a:pt x="818" y="38"/>
                  </a:lnTo>
                  <a:lnTo>
                    <a:pt x="858" y="52"/>
                  </a:lnTo>
                  <a:lnTo>
                    <a:pt x="932" y="92"/>
                  </a:lnTo>
                  <a:lnTo>
                    <a:pt x="912" y="157"/>
                  </a:lnTo>
                  <a:lnTo>
                    <a:pt x="940" y="177"/>
                  </a:lnTo>
                  <a:lnTo>
                    <a:pt x="994" y="135"/>
                  </a:lnTo>
                  <a:lnTo>
                    <a:pt x="1042" y="177"/>
                  </a:lnTo>
                  <a:lnTo>
                    <a:pt x="1084" y="224"/>
                  </a:lnTo>
                  <a:lnTo>
                    <a:pt x="1047" y="281"/>
                  </a:lnTo>
                  <a:lnTo>
                    <a:pt x="1064" y="306"/>
                  </a:lnTo>
                  <a:lnTo>
                    <a:pt x="1131" y="286"/>
                  </a:lnTo>
                  <a:lnTo>
                    <a:pt x="1161" y="341"/>
                  </a:lnTo>
                  <a:lnTo>
                    <a:pt x="1186" y="401"/>
                  </a:lnTo>
                  <a:lnTo>
                    <a:pt x="1131" y="440"/>
                  </a:lnTo>
                  <a:lnTo>
                    <a:pt x="1141" y="470"/>
                  </a:lnTo>
                  <a:lnTo>
                    <a:pt x="1208" y="473"/>
                  </a:lnTo>
                  <a:lnTo>
                    <a:pt x="1221" y="535"/>
                  </a:lnTo>
                  <a:lnTo>
                    <a:pt x="1226" y="600"/>
                  </a:lnTo>
                  <a:lnTo>
                    <a:pt x="1158" y="619"/>
                  </a:lnTo>
                  <a:lnTo>
                    <a:pt x="1158" y="649"/>
                  </a:lnTo>
                  <a:lnTo>
                    <a:pt x="1223" y="674"/>
                  </a:lnTo>
                  <a:lnTo>
                    <a:pt x="1213" y="736"/>
                  </a:lnTo>
                  <a:lnTo>
                    <a:pt x="1196" y="798"/>
                  </a:lnTo>
                  <a:lnTo>
                    <a:pt x="1129" y="796"/>
                  </a:lnTo>
                  <a:lnTo>
                    <a:pt x="1116" y="826"/>
                  </a:lnTo>
                  <a:lnTo>
                    <a:pt x="1171" y="868"/>
                  </a:lnTo>
                  <a:lnTo>
                    <a:pt x="1141" y="925"/>
                  </a:lnTo>
                  <a:lnTo>
                    <a:pt x="1106" y="977"/>
                  </a:lnTo>
                  <a:lnTo>
                    <a:pt x="1042" y="955"/>
                  </a:lnTo>
                  <a:lnTo>
                    <a:pt x="1022" y="977"/>
                  </a:lnTo>
                  <a:lnTo>
                    <a:pt x="1059" y="1035"/>
                  </a:lnTo>
                  <a:lnTo>
                    <a:pt x="1012" y="1079"/>
                  </a:lnTo>
                  <a:lnTo>
                    <a:pt x="962" y="1119"/>
                  </a:lnTo>
                  <a:lnTo>
                    <a:pt x="907" y="1074"/>
                  </a:lnTo>
                  <a:lnTo>
                    <a:pt x="885" y="1089"/>
                  </a:lnTo>
                  <a:lnTo>
                    <a:pt x="900" y="1157"/>
                  </a:lnTo>
                  <a:lnTo>
                    <a:pt x="840" y="1184"/>
                  </a:lnTo>
                  <a:lnTo>
                    <a:pt x="781" y="1204"/>
                  </a:lnTo>
                  <a:lnTo>
                    <a:pt x="743" y="1144"/>
                  </a:lnTo>
                  <a:lnTo>
                    <a:pt x="716" y="1152"/>
                  </a:lnTo>
                  <a:lnTo>
                    <a:pt x="711" y="1219"/>
                  </a:lnTo>
                  <a:lnTo>
                    <a:pt x="646" y="1226"/>
                  </a:lnTo>
                  <a:lnTo>
                    <a:pt x="582" y="1226"/>
                  </a:lnTo>
                  <a:lnTo>
                    <a:pt x="567" y="1159"/>
                  </a:lnTo>
                  <a:lnTo>
                    <a:pt x="540" y="1157"/>
                  </a:lnTo>
                  <a:lnTo>
                    <a:pt x="510" y="1219"/>
                  </a:lnTo>
                  <a:lnTo>
                    <a:pt x="448" y="1204"/>
                  </a:lnTo>
                  <a:lnTo>
                    <a:pt x="386" y="1184"/>
                  </a:lnTo>
                  <a:lnTo>
                    <a:pt x="393" y="1117"/>
                  </a:lnTo>
                  <a:lnTo>
                    <a:pt x="393" y="1114"/>
                  </a:lnTo>
                  <a:lnTo>
                    <a:pt x="368" y="1104"/>
                  </a:lnTo>
                  <a:lnTo>
                    <a:pt x="321" y="1154"/>
                  </a:lnTo>
                  <a:lnTo>
                    <a:pt x="266" y="1119"/>
                  </a:lnTo>
                  <a:lnTo>
                    <a:pt x="214" y="1079"/>
                  </a:lnTo>
                  <a:lnTo>
                    <a:pt x="244" y="1020"/>
                  </a:lnTo>
                  <a:lnTo>
                    <a:pt x="224" y="1000"/>
                  </a:lnTo>
                  <a:lnTo>
                    <a:pt x="162" y="1030"/>
                  </a:lnTo>
                  <a:lnTo>
                    <a:pt x="122" y="980"/>
                  </a:lnTo>
                  <a:lnTo>
                    <a:pt x="85" y="928"/>
                  </a:lnTo>
                  <a:lnTo>
                    <a:pt x="134" y="878"/>
                  </a:lnTo>
                  <a:lnTo>
                    <a:pt x="120" y="853"/>
                  </a:lnTo>
                  <a:lnTo>
                    <a:pt x="52" y="861"/>
                  </a:lnTo>
                  <a:lnTo>
                    <a:pt x="30" y="801"/>
                  </a:lnTo>
                  <a:lnTo>
                    <a:pt x="13" y="739"/>
                  </a:lnTo>
                  <a:lnTo>
                    <a:pt x="75" y="709"/>
                  </a:lnTo>
                  <a:lnTo>
                    <a:pt x="70" y="679"/>
                  </a:lnTo>
                  <a:lnTo>
                    <a:pt x="3" y="667"/>
                  </a:lnTo>
                  <a:lnTo>
                    <a:pt x="0" y="602"/>
                  </a:lnTo>
                  <a:lnTo>
                    <a:pt x="5" y="540"/>
                  </a:lnTo>
                  <a:lnTo>
                    <a:pt x="72" y="530"/>
                  </a:lnTo>
                  <a:lnTo>
                    <a:pt x="77" y="498"/>
                  </a:lnTo>
                  <a:lnTo>
                    <a:pt x="18" y="465"/>
                  </a:lnTo>
                  <a:lnTo>
                    <a:pt x="33" y="415"/>
                  </a:lnTo>
                  <a:lnTo>
                    <a:pt x="52" y="368"/>
                  </a:lnTo>
                  <a:lnTo>
                    <a:pt x="62" y="346"/>
                  </a:lnTo>
                  <a:lnTo>
                    <a:pt x="130" y="358"/>
                  </a:lnTo>
                  <a:lnTo>
                    <a:pt x="144" y="331"/>
                  </a:lnTo>
                  <a:lnTo>
                    <a:pt x="100" y="279"/>
                  </a:lnTo>
                  <a:lnTo>
                    <a:pt x="137" y="227"/>
                  </a:lnTo>
                  <a:lnTo>
                    <a:pt x="179" y="179"/>
                  </a:lnTo>
                  <a:lnTo>
                    <a:pt x="239" y="214"/>
                  </a:lnTo>
                  <a:lnTo>
                    <a:pt x="264" y="192"/>
                  </a:lnTo>
                  <a:lnTo>
                    <a:pt x="239" y="130"/>
                  </a:lnTo>
                  <a:lnTo>
                    <a:pt x="289" y="92"/>
                  </a:lnTo>
                  <a:lnTo>
                    <a:pt x="346" y="62"/>
                  </a:lnTo>
                  <a:lnTo>
                    <a:pt x="390" y="115"/>
                  </a:lnTo>
                  <a:lnTo>
                    <a:pt x="420" y="102"/>
                  </a:lnTo>
                  <a:lnTo>
                    <a:pt x="418" y="33"/>
                  </a:lnTo>
                  <a:lnTo>
                    <a:pt x="477" y="18"/>
                  </a:lnTo>
                  <a:lnTo>
                    <a:pt x="540" y="5"/>
                  </a:lnTo>
                  <a:lnTo>
                    <a:pt x="564" y="70"/>
                  </a:lnTo>
                  <a:lnTo>
                    <a:pt x="599" y="67"/>
                  </a:lnTo>
                  <a:lnTo>
                    <a:pt x="619" y="0"/>
                  </a:lnTo>
                  <a:close/>
                </a:path>
              </a:pathLst>
            </a:custGeom>
            <a:grpFill/>
            <a:ln w="0">
              <a:noFill/>
              <a:prstDash val="solid"/>
              <a:round/>
              <a:headEnd/>
              <a:tailEnd/>
            </a:ln>
          </p:spPr>
          <p:txBody>
            <a:bodyPr vert="horz" wrap="square" lIns="45711" tIns="22855" rIns="45711" bIns="22855" numCol="1" anchor="t" anchorCtr="0" compatLnSpc="1">
              <a:prstTxWarp prst="textNoShape">
                <a:avLst/>
              </a:prstTxWarp>
            </a:bodyPr>
            <a:lstStyle/>
            <a:p>
              <a:endParaRPr lang="es-SV"/>
            </a:p>
          </p:txBody>
        </p:sp>
      </p:grpSp>
      <p:sp>
        <p:nvSpPr>
          <p:cNvPr id="26" name="Freeform 15418"/>
          <p:cNvSpPr>
            <a:spLocks noEditPoints="1"/>
          </p:cNvSpPr>
          <p:nvPr/>
        </p:nvSpPr>
        <p:spPr bwMode="auto">
          <a:xfrm>
            <a:off x="16947122" y="5983589"/>
            <a:ext cx="387455" cy="387437"/>
          </a:xfrm>
          <a:custGeom>
            <a:avLst/>
            <a:gdLst>
              <a:gd name="T0" fmla="*/ 139 w 276"/>
              <a:gd name="T1" fmla="*/ 84 h 276"/>
              <a:gd name="T2" fmla="*/ 112 w 276"/>
              <a:gd name="T3" fmla="*/ 92 h 276"/>
              <a:gd name="T4" fmla="*/ 92 w 276"/>
              <a:gd name="T5" fmla="*/ 112 h 276"/>
              <a:gd name="T6" fmla="*/ 85 w 276"/>
              <a:gd name="T7" fmla="*/ 139 h 276"/>
              <a:gd name="T8" fmla="*/ 92 w 276"/>
              <a:gd name="T9" fmla="*/ 164 h 276"/>
              <a:gd name="T10" fmla="*/ 112 w 276"/>
              <a:gd name="T11" fmla="*/ 184 h 276"/>
              <a:gd name="T12" fmla="*/ 139 w 276"/>
              <a:gd name="T13" fmla="*/ 191 h 276"/>
              <a:gd name="T14" fmla="*/ 164 w 276"/>
              <a:gd name="T15" fmla="*/ 184 h 276"/>
              <a:gd name="T16" fmla="*/ 184 w 276"/>
              <a:gd name="T17" fmla="*/ 164 h 276"/>
              <a:gd name="T18" fmla="*/ 192 w 276"/>
              <a:gd name="T19" fmla="*/ 139 h 276"/>
              <a:gd name="T20" fmla="*/ 184 w 276"/>
              <a:gd name="T21" fmla="*/ 112 h 276"/>
              <a:gd name="T22" fmla="*/ 164 w 276"/>
              <a:gd name="T23" fmla="*/ 92 h 276"/>
              <a:gd name="T24" fmla="*/ 139 w 276"/>
              <a:gd name="T25" fmla="*/ 84 h 276"/>
              <a:gd name="T26" fmla="*/ 139 w 276"/>
              <a:gd name="T27" fmla="*/ 0 h 276"/>
              <a:gd name="T28" fmla="*/ 162 w 276"/>
              <a:gd name="T29" fmla="*/ 2 h 276"/>
              <a:gd name="T30" fmla="*/ 177 w 276"/>
              <a:gd name="T31" fmla="*/ 47 h 276"/>
              <a:gd name="T32" fmla="*/ 219 w 276"/>
              <a:gd name="T33" fmla="*/ 27 h 276"/>
              <a:gd name="T34" fmla="*/ 231 w 276"/>
              <a:gd name="T35" fmla="*/ 35 h 276"/>
              <a:gd name="T36" fmla="*/ 241 w 276"/>
              <a:gd name="T37" fmla="*/ 47 h 276"/>
              <a:gd name="T38" fmla="*/ 251 w 276"/>
              <a:gd name="T39" fmla="*/ 57 h 276"/>
              <a:gd name="T40" fmla="*/ 231 w 276"/>
              <a:gd name="T41" fmla="*/ 99 h 276"/>
              <a:gd name="T42" fmla="*/ 274 w 276"/>
              <a:gd name="T43" fmla="*/ 117 h 276"/>
              <a:gd name="T44" fmla="*/ 276 w 276"/>
              <a:gd name="T45" fmla="*/ 139 h 276"/>
              <a:gd name="T46" fmla="*/ 274 w 276"/>
              <a:gd name="T47" fmla="*/ 161 h 276"/>
              <a:gd name="T48" fmla="*/ 231 w 276"/>
              <a:gd name="T49" fmla="*/ 176 h 276"/>
              <a:gd name="T50" fmla="*/ 251 w 276"/>
              <a:gd name="T51" fmla="*/ 219 h 276"/>
              <a:gd name="T52" fmla="*/ 241 w 276"/>
              <a:gd name="T53" fmla="*/ 231 h 276"/>
              <a:gd name="T54" fmla="*/ 231 w 276"/>
              <a:gd name="T55" fmla="*/ 241 h 276"/>
              <a:gd name="T56" fmla="*/ 219 w 276"/>
              <a:gd name="T57" fmla="*/ 251 h 276"/>
              <a:gd name="T58" fmla="*/ 177 w 276"/>
              <a:gd name="T59" fmla="*/ 231 h 276"/>
              <a:gd name="T60" fmla="*/ 162 w 276"/>
              <a:gd name="T61" fmla="*/ 276 h 276"/>
              <a:gd name="T62" fmla="*/ 139 w 276"/>
              <a:gd name="T63" fmla="*/ 276 h 276"/>
              <a:gd name="T64" fmla="*/ 117 w 276"/>
              <a:gd name="T65" fmla="*/ 276 h 276"/>
              <a:gd name="T66" fmla="*/ 100 w 276"/>
              <a:gd name="T67" fmla="*/ 231 h 276"/>
              <a:gd name="T68" fmla="*/ 57 w 276"/>
              <a:gd name="T69" fmla="*/ 251 h 276"/>
              <a:gd name="T70" fmla="*/ 47 w 276"/>
              <a:gd name="T71" fmla="*/ 241 h 276"/>
              <a:gd name="T72" fmla="*/ 35 w 276"/>
              <a:gd name="T73" fmla="*/ 231 h 276"/>
              <a:gd name="T74" fmla="*/ 27 w 276"/>
              <a:gd name="T75" fmla="*/ 219 h 276"/>
              <a:gd name="T76" fmla="*/ 47 w 276"/>
              <a:gd name="T77" fmla="*/ 176 h 276"/>
              <a:gd name="T78" fmla="*/ 3 w 276"/>
              <a:gd name="T79" fmla="*/ 161 h 276"/>
              <a:gd name="T80" fmla="*/ 0 w 276"/>
              <a:gd name="T81" fmla="*/ 139 h 276"/>
              <a:gd name="T82" fmla="*/ 3 w 276"/>
              <a:gd name="T83" fmla="*/ 117 h 276"/>
              <a:gd name="T84" fmla="*/ 47 w 276"/>
              <a:gd name="T85" fmla="*/ 99 h 276"/>
              <a:gd name="T86" fmla="*/ 27 w 276"/>
              <a:gd name="T87" fmla="*/ 57 h 276"/>
              <a:gd name="T88" fmla="*/ 35 w 276"/>
              <a:gd name="T89" fmla="*/ 47 h 276"/>
              <a:gd name="T90" fmla="*/ 47 w 276"/>
              <a:gd name="T91" fmla="*/ 35 h 276"/>
              <a:gd name="T92" fmla="*/ 57 w 276"/>
              <a:gd name="T93" fmla="*/ 27 h 276"/>
              <a:gd name="T94" fmla="*/ 100 w 276"/>
              <a:gd name="T95" fmla="*/ 47 h 276"/>
              <a:gd name="T96" fmla="*/ 117 w 276"/>
              <a:gd name="T97" fmla="*/ 2 h 276"/>
              <a:gd name="T98" fmla="*/ 139 w 276"/>
              <a:gd name="T9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6" h="276">
                <a:moveTo>
                  <a:pt x="139" y="84"/>
                </a:moveTo>
                <a:lnTo>
                  <a:pt x="112" y="92"/>
                </a:lnTo>
                <a:lnTo>
                  <a:pt x="92" y="112"/>
                </a:lnTo>
                <a:lnTo>
                  <a:pt x="85" y="139"/>
                </a:lnTo>
                <a:lnTo>
                  <a:pt x="92" y="164"/>
                </a:lnTo>
                <a:lnTo>
                  <a:pt x="112" y="184"/>
                </a:lnTo>
                <a:lnTo>
                  <a:pt x="139" y="191"/>
                </a:lnTo>
                <a:lnTo>
                  <a:pt x="164" y="184"/>
                </a:lnTo>
                <a:lnTo>
                  <a:pt x="184" y="164"/>
                </a:lnTo>
                <a:lnTo>
                  <a:pt x="192" y="139"/>
                </a:lnTo>
                <a:lnTo>
                  <a:pt x="184" y="112"/>
                </a:lnTo>
                <a:lnTo>
                  <a:pt x="164" y="92"/>
                </a:lnTo>
                <a:lnTo>
                  <a:pt x="139" y="84"/>
                </a:lnTo>
                <a:close/>
                <a:moveTo>
                  <a:pt x="139" y="0"/>
                </a:moveTo>
                <a:lnTo>
                  <a:pt x="162" y="2"/>
                </a:lnTo>
                <a:lnTo>
                  <a:pt x="177" y="47"/>
                </a:lnTo>
                <a:lnTo>
                  <a:pt x="219" y="27"/>
                </a:lnTo>
                <a:lnTo>
                  <a:pt x="231" y="35"/>
                </a:lnTo>
                <a:lnTo>
                  <a:pt x="241" y="47"/>
                </a:lnTo>
                <a:lnTo>
                  <a:pt x="251" y="57"/>
                </a:lnTo>
                <a:lnTo>
                  <a:pt x="231" y="99"/>
                </a:lnTo>
                <a:lnTo>
                  <a:pt x="274" y="117"/>
                </a:lnTo>
                <a:lnTo>
                  <a:pt x="276" y="139"/>
                </a:lnTo>
                <a:lnTo>
                  <a:pt x="274" y="161"/>
                </a:lnTo>
                <a:lnTo>
                  <a:pt x="231" y="176"/>
                </a:lnTo>
                <a:lnTo>
                  <a:pt x="251" y="219"/>
                </a:lnTo>
                <a:lnTo>
                  <a:pt x="241" y="231"/>
                </a:lnTo>
                <a:lnTo>
                  <a:pt x="231" y="241"/>
                </a:lnTo>
                <a:lnTo>
                  <a:pt x="219" y="251"/>
                </a:lnTo>
                <a:lnTo>
                  <a:pt x="177" y="231"/>
                </a:lnTo>
                <a:lnTo>
                  <a:pt x="162" y="276"/>
                </a:lnTo>
                <a:lnTo>
                  <a:pt x="139" y="276"/>
                </a:lnTo>
                <a:lnTo>
                  <a:pt x="117" y="276"/>
                </a:lnTo>
                <a:lnTo>
                  <a:pt x="100" y="231"/>
                </a:lnTo>
                <a:lnTo>
                  <a:pt x="57" y="251"/>
                </a:lnTo>
                <a:lnTo>
                  <a:pt x="47" y="241"/>
                </a:lnTo>
                <a:lnTo>
                  <a:pt x="35" y="231"/>
                </a:lnTo>
                <a:lnTo>
                  <a:pt x="27" y="219"/>
                </a:lnTo>
                <a:lnTo>
                  <a:pt x="47" y="176"/>
                </a:lnTo>
                <a:lnTo>
                  <a:pt x="3" y="161"/>
                </a:lnTo>
                <a:lnTo>
                  <a:pt x="0" y="139"/>
                </a:lnTo>
                <a:lnTo>
                  <a:pt x="3" y="117"/>
                </a:lnTo>
                <a:lnTo>
                  <a:pt x="47" y="99"/>
                </a:lnTo>
                <a:lnTo>
                  <a:pt x="27" y="57"/>
                </a:lnTo>
                <a:lnTo>
                  <a:pt x="35" y="47"/>
                </a:lnTo>
                <a:lnTo>
                  <a:pt x="47" y="35"/>
                </a:lnTo>
                <a:lnTo>
                  <a:pt x="57" y="27"/>
                </a:lnTo>
                <a:lnTo>
                  <a:pt x="100" y="47"/>
                </a:lnTo>
                <a:lnTo>
                  <a:pt x="117" y="2"/>
                </a:lnTo>
                <a:lnTo>
                  <a:pt x="139"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7" name="Freeform 15434"/>
          <p:cNvSpPr>
            <a:spLocks noEditPoints="1"/>
          </p:cNvSpPr>
          <p:nvPr/>
        </p:nvSpPr>
        <p:spPr bwMode="auto">
          <a:xfrm>
            <a:off x="14529876" y="7027132"/>
            <a:ext cx="1171812" cy="1192840"/>
          </a:xfrm>
          <a:custGeom>
            <a:avLst/>
            <a:gdLst>
              <a:gd name="T0" fmla="*/ 345 w 671"/>
              <a:gd name="T1" fmla="*/ 427 h 671"/>
              <a:gd name="T2" fmla="*/ 439 w 671"/>
              <a:gd name="T3" fmla="*/ 581 h 671"/>
              <a:gd name="T4" fmla="*/ 395 w 671"/>
              <a:gd name="T5" fmla="*/ 407 h 671"/>
              <a:gd name="T6" fmla="*/ 188 w 671"/>
              <a:gd name="T7" fmla="*/ 559 h 671"/>
              <a:gd name="T8" fmla="*/ 325 w 671"/>
              <a:gd name="T9" fmla="*/ 604 h 671"/>
              <a:gd name="T10" fmla="*/ 278 w 671"/>
              <a:gd name="T11" fmla="*/ 407 h 671"/>
              <a:gd name="T12" fmla="*/ 410 w 671"/>
              <a:gd name="T13" fmla="*/ 392 h 671"/>
              <a:gd name="T14" fmla="*/ 584 w 671"/>
              <a:gd name="T15" fmla="*/ 440 h 671"/>
              <a:gd name="T16" fmla="*/ 427 w 671"/>
              <a:gd name="T17" fmla="*/ 345 h 671"/>
              <a:gd name="T18" fmla="*/ 89 w 671"/>
              <a:gd name="T19" fmla="*/ 440 h 671"/>
              <a:gd name="T20" fmla="*/ 263 w 671"/>
              <a:gd name="T21" fmla="*/ 392 h 671"/>
              <a:gd name="T22" fmla="*/ 67 w 671"/>
              <a:gd name="T23" fmla="*/ 345 h 671"/>
              <a:gd name="T24" fmla="*/ 295 w 671"/>
              <a:gd name="T25" fmla="*/ 310 h 671"/>
              <a:gd name="T26" fmla="*/ 313 w 671"/>
              <a:gd name="T27" fmla="*/ 378 h 671"/>
              <a:gd name="T28" fmla="*/ 377 w 671"/>
              <a:gd name="T29" fmla="*/ 360 h 671"/>
              <a:gd name="T30" fmla="*/ 360 w 671"/>
              <a:gd name="T31" fmla="*/ 293 h 671"/>
              <a:gd name="T32" fmla="*/ 407 w 671"/>
              <a:gd name="T33" fmla="*/ 276 h 671"/>
              <a:gd name="T34" fmla="*/ 603 w 671"/>
              <a:gd name="T35" fmla="*/ 323 h 671"/>
              <a:gd name="T36" fmla="*/ 561 w 671"/>
              <a:gd name="T37" fmla="*/ 189 h 671"/>
              <a:gd name="T38" fmla="*/ 111 w 671"/>
              <a:gd name="T39" fmla="*/ 189 h 671"/>
              <a:gd name="T40" fmla="*/ 67 w 671"/>
              <a:gd name="T41" fmla="*/ 323 h 671"/>
              <a:gd name="T42" fmla="*/ 263 w 671"/>
              <a:gd name="T43" fmla="*/ 276 h 671"/>
              <a:gd name="T44" fmla="*/ 345 w 671"/>
              <a:gd name="T45" fmla="*/ 243 h 671"/>
              <a:gd name="T46" fmla="*/ 517 w 671"/>
              <a:gd name="T47" fmla="*/ 139 h 671"/>
              <a:gd name="T48" fmla="*/ 395 w 671"/>
              <a:gd name="T49" fmla="*/ 74 h 671"/>
              <a:gd name="T50" fmla="*/ 278 w 671"/>
              <a:gd name="T51" fmla="*/ 74 h 671"/>
              <a:gd name="T52" fmla="*/ 154 w 671"/>
              <a:gd name="T53" fmla="*/ 139 h 671"/>
              <a:gd name="T54" fmla="*/ 325 w 671"/>
              <a:gd name="T55" fmla="*/ 243 h 671"/>
              <a:gd name="T56" fmla="*/ 380 w 671"/>
              <a:gd name="T57" fmla="*/ 2 h 671"/>
              <a:gd name="T58" fmla="*/ 422 w 671"/>
              <a:gd name="T59" fmla="*/ 10 h 671"/>
              <a:gd name="T60" fmla="*/ 497 w 671"/>
              <a:gd name="T61" fmla="*/ 82 h 671"/>
              <a:gd name="T62" fmla="*/ 576 w 671"/>
              <a:gd name="T63" fmla="*/ 102 h 671"/>
              <a:gd name="T64" fmla="*/ 603 w 671"/>
              <a:gd name="T65" fmla="*/ 134 h 671"/>
              <a:gd name="T66" fmla="*/ 611 w 671"/>
              <a:gd name="T67" fmla="*/ 216 h 671"/>
              <a:gd name="T68" fmla="*/ 671 w 671"/>
              <a:gd name="T69" fmla="*/ 298 h 671"/>
              <a:gd name="T70" fmla="*/ 671 w 671"/>
              <a:gd name="T71" fmla="*/ 340 h 671"/>
              <a:gd name="T72" fmla="*/ 621 w 671"/>
              <a:gd name="T73" fmla="*/ 427 h 671"/>
              <a:gd name="T74" fmla="*/ 621 w 671"/>
              <a:gd name="T75" fmla="*/ 512 h 671"/>
              <a:gd name="T76" fmla="*/ 599 w 671"/>
              <a:gd name="T77" fmla="*/ 544 h 671"/>
              <a:gd name="T78" fmla="*/ 519 w 671"/>
              <a:gd name="T79" fmla="*/ 574 h 671"/>
              <a:gd name="T80" fmla="*/ 487 w 671"/>
              <a:gd name="T81" fmla="*/ 636 h 671"/>
              <a:gd name="T82" fmla="*/ 420 w 671"/>
              <a:gd name="T83" fmla="*/ 624 h 671"/>
              <a:gd name="T84" fmla="*/ 338 w 671"/>
              <a:gd name="T85" fmla="*/ 636 h 671"/>
              <a:gd name="T86" fmla="*/ 308 w 671"/>
              <a:gd name="T87" fmla="*/ 671 h 671"/>
              <a:gd name="T88" fmla="*/ 226 w 671"/>
              <a:gd name="T89" fmla="*/ 614 h 671"/>
              <a:gd name="T90" fmla="*/ 139 w 671"/>
              <a:gd name="T91" fmla="*/ 609 h 671"/>
              <a:gd name="T92" fmla="*/ 109 w 671"/>
              <a:gd name="T93" fmla="*/ 584 h 671"/>
              <a:gd name="T94" fmla="*/ 87 w 671"/>
              <a:gd name="T95" fmla="*/ 502 h 671"/>
              <a:gd name="T96" fmla="*/ 24 w 671"/>
              <a:gd name="T97" fmla="*/ 465 h 671"/>
              <a:gd name="T98" fmla="*/ 42 w 671"/>
              <a:gd name="T99" fmla="*/ 395 h 671"/>
              <a:gd name="T100" fmla="*/ 0 w 671"/>
              <a:gd name="T101" fmla="*/ 323 h 671"/>
              <a:gd name="T102" fmla="*/ 5 w 671"/>
              <a:gd name="T103" fmla="*/ 281 h 671"/>
              <a:gd name="T104" fmla="*/ 67 w 671"/>
              <a:gd name="T105" fmla="*/ 201 h 671"/>
              <a:gd name="T106" fmla="*/ 79 w 671"/>
              <a:gd name="T107" fmla="*/ 116 h 671"/>
              <a:gd name="T108" fmla="*/ 109 w 671"/>
              <a:gd name="T109" fmla="*/ 87 h 671"/>
              <a:gd name="T110" fmla="*/ 191 w 671"/>
              <a:gd name="T111" fmla="*/ 72 h 671"/>
              <a:gd name="T112" fmla="*/ 268 w 671"/>
              <a:gd name="T113" fmla="*/ 5 h 671"/>
              <a:gd name="T114" fmla="*/ 313 w 671"/>
              <a:gd name="T115"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671">
                <a:moveTo>
                  <a:pt x="395" y="407"/>
                </a:moveTo>
                <a:lnTo>
                  <a:pt x="372" y="422"/>
                </a:lnTo>
                <a:lnTo>
                  <a:pt x="345" y="427"/>
                </a:lnTo>
                <a:lnTo>
                  <a:pt x="345" y="604"/>
                </a:lnTo>
                <a:lnTo>
                  <a:pt x="395" y="596"/>
                </a:lnTo>
                <a:lnTo>
                  <a:pt x="439" y="581"/>
                </a:lnTo>
                <a:lnTo>
                  <a:pt x="482" y="559"/>
                </a:lnTo>
                <a:lnTo>
                  <a:pt x="519" y="532"/>
                </a:lnTo>
                <a:lnTo>
                  <a:pt x="395" y="407"/>
                </a:lnTo>
                <a:close/>
                <a:moveTo>
                  <a:pt x="278" y="407"/>
                </a:moveTo>
                <a:lnTo>
                  <a:pt x="154" y="532"/>
                </a:lnTo>
                <a:lnTo>
                  <a:pt x="188" y="559"/>
                </a:lnTo>
                <a:lnTo>
                  <a:pt x="231" y="581"/>
                </a:lnTo>
                <a:lnTo>
                  <a:pt x="278" y="596"/>
                </a:lnTo>
                <a:lnTo>
                  <a:pt x="325" y="604"/>
                </a:lnTo>
                <a:lnTo>
                  <a:pt x="325" y="427"/>
                </a:lnTo>
                <a:lnTo>
                  <a:pt x="300" y="422"/>
                </a:lnTo>
                <a:lnTo>
                  <a:pt x="278" y="407"/>
                </a:lnTo>
                <a:close/>
                <a:moveTo>
                  <a:pt x="427" y="345"/>
                </a:moveTo>
                <a:lnTo>
                  <a:pt x="422" y="370"/>
                </a:lnTo>
                <a:lnTo>
                  <a:pt x="410" y="392"/>
                </a:lnTo>
                <a:lnTo>
                  <a:pt x="534" y="517"/>
                </a:lnTo>
                <a:lnTo>
                  <a:pt x="561" y="480"/>
                </a:lnTo>
                <a:lnTo>
                  <a:pt x="584" y="440"/>
                </a:lnTo>
                <a:lnTo>
                  <a:pt x="599" y="392"/>
                </a:lnTo>
                <a:lnTo>
                  <a:pt x="603" y="345"/>
                </a:lnTo>
                <a:lnTo>
                  <a:pt x="427" y="345"/>
                </a:lnTo>
                <a:close/>
                <a:moveTo>
                  <a:pt x="67" y="345"/>
                </a:moveTo>
                <a:lnTo>
                  <a:pt x="74" y="392"/>
                </a:lnTo>
                <a:lnTo>
                  <a:pt x="89" y="440"/>
                </a:lnTo>
                <a:lnTo>
                  <a:pt x="109" y="480"/>
                </a:lnTo>
                <a:lnTo>
                  <a:pt x="139" y="517"/>
                </a:lnTo>
                <a:lnTo>
                  <a:pt x="263" y="392"/>
                </a:lnTo>
                <a:lnTo>
                  <a:pt x="248" y="370"/>
                </a:lnTo>
                <a:lnTo>
                  <a:pt x="243" y="345"/>
                </a:lnTo>
                <a:lnTo>
                  <a:pt x="67" y="345"/>
                </a:lnTo>
                <a:close/>
                <a:moveTo>
                  <a:pt x="335" y="288"/>
                </a:moveTo>
                <a:lnTo>
                  <a:pt x="313" y="293"/>
                </a:lnTo>
                <a:lnTo>
                  <a:pt x="295" y="310"/>
                </a:lnTo>
                <a:lnTo>
                  <a:pt x="288" y="335"/>
                </a:lnTo>
                <a:lnTo>
                  <a:pt x="295" y="360"/>
                </a:lnTo>
                <a:lnTo>
                  <a:pt x="313" y="378"/>
                </a:lnTo>
                <a:lnTo>
                  <a:pt x="335" y="383"/>
                </a:lnTo>
                <a:lnTo>
                  <a:pt x="360" y="378"/>
                </a:lnTo>
                <a:lnTo>
                  <a:pt x="377" y="360"/>
                </a:lnTo>
                <a:lnTo>
                  <a:pt x="382" y="335"/>
                </a:lnTo>
                <a:lnTo>
                  <a:pt x="377" y="310"/>
                </a:lnTo>
                <a:lnTo>
                  <a:pt x="360" y="293"/>
                </a:lnTo>
                <a:lnTo>
                  <a:pt x="335" y="288"/>
                </a:lnTo>
                <a:close/>
                <a:moveTo>
                  <a:pt x="531" y="154"/>
                </a:moveTo>
                <a:lnTo>
                  <a:pt x="407" y="276"/>
                </a:lnTo>
                <a:lnTo>
                  <a:pt x="422" y="298"/>
                </a:lnTo>
                <a:lnTo>
                  <a:pt x="427" y="323"/>
                </a:lnTo>
                <a:lnTo>
                  <a:pt x="603" y="323"/>
                </a:lnTo>
                <a:lnTo>
                  <a:pt x="596" y="276"/>
                </a:lnTo>
                <a:lnTo>
                  <a:pt x="581" y="231"/>
                </a:lnTo>
                <a:lnTo>
                  <a:pt x="561" y="189"/>
                </a:lnTo>
                <a:lnTo>
                  <a:pt x="531" y="154"/>
                </a:lnTo>
                <a:close/>
                <a:moveTo>
                  <a:pt x="139" y="154"/>
                </a:moveTo>
                <a:lnTo>
                  <a:pt x="111" y="189"/>
                </a:lnTo>
                <a:lnTo>
                  <a:pt x="89" y="231"/>
                </a:lnTo>
                <a:lnTo>
                  <a:pt x="74" y="276"/>
                </a:lnTo>
                <a:lnTo>
                  <a:pt x="67" y="323"/>
                </a:lnTo>
                <a:lnTo>
                  <a:pt x="243" y="323"/>
                </a:lnTo>
                <a:lnTo>
                  <a:pt x="251" y="298"/>
                </a:lnTo>
                <a:lnTo>
                  <a:pt x="263" y="276"/>
                </a:lnTo>
                <a:lnTo>
                  <a:pt x="139" y="154"/>
                </a:lnTo>
                <a:close/>
                <a:moveTo>
                  <a:pt x="345" y="67"/>
                </a:moveTo>
                <a:lnTo>
                  <a:pt x="345" y="243"/>
                </a:lnTo>
                <a:lnTo>
                  <a:pt x="372" y="248"/>
                </a:lnTo>
                <a:lnTo>
                  <a:pt x="392" y="263"/>
                </a:lnTo>
                <a:lnTo>
                  <a:pt x="517" y="139"/>
                </a:lnTo>
                <a:lnTo>
                  <a:pt x="479" y="109"/>
                </a:lnTo>
                <a:lnTo>
                  <a:pt x="439" y="89"/>
                </a:lnTo>
                <a:lnTo>
                  <a:pt x="395" y="74"/>
                </a:lnTo>
                <a:lnTo>
                  <a:pt x="345" y="67"/>
                </a:lnTo>
                <a:close/>
                <a:moveTo>
                  <a:pt x="325" y="67"/>
                </a:moveTo>
                <a:lnTo>
                  <a:pt x="278" y="74"/>
                </a:lnTo>
                <a:lnTo>
                  <a:pt x="231" y="89"/>
                </a:lnTo>
                <a:lnTo>
                  <a:pt x="191" y="109"/>
                </a:lnTo>
                <a:lnTo>
                  <a:pt x="154" y="139"/>
                </a:lnTo>
                <a:lnTo>
                  <a:pt x="278" y="263"/>
                </a:lnTo>
                <a:lnTo>
                  <a:pt x="300" y="248"/>
                </a:lnTo>
                <a:lnTo>
                  <a:pt x="325" y="243"/>
                </a:lnTo>
                <a:lnTo>
                  <a:pt x="325" y="67"/>
                </a:lnTo>
                <a:close/>
                <a:moveTo>
                  <a:pt x="335" y="0"/>
                </a:moveTo>
                <a:lnTo>
                  <a:pt x="380" y="2"/>
                </a:lnTo>
                <a:lnTo>
                  <a:pt x="385" y="39"/>
                </a:lnTo>
                <a:lnTo>
                  <a:pt x="405" y="42"/>
                </a:lnTo>
                <a:lnTo>
                  <a:pt x="422" y="10"/>
                </a:lnTo>
                <a:lnTo>
                  <a:pt x="487" y="34"/>
                </a:lnTo>
                <a:lnTo>
                  <a:pt x="479" y="72"/>
                </a:lnTo>
                <a:lnTo>
                  <a:pt x="497" y="82"/>
                </a:lnTo>
                <a:lnTo>
                  <a:pt x="524" y="57"/>
                </a:lnTo>
                <a:lnTo>
                  <a:pt x="551" y="77"/>
                </a:lnTo>
                <a:lnTo>
                  <a:pt x="576" y="102"/>
                </a:lnTo>
                <a:lnTo>
                  <a:pt x="559" y="134"/>
                </a:lnTo>
                <a:lnTo>
                  <a:pt x="569" y="146"/>
                </a:lnTo>
                <a:lnTo>
                  <a:pt x="603" y="134"/>
                </a:lnTo>
                <a:lnTo>
                  <a:pt x="623" y="161"/>
                </a:lnTo>
                <a:lnTo>
                  <a:pt x="641" y="194"/>
                </a:lnTo>
                <a:lnTo>
                  <a:pt x="611" y="216"/>
                </a:lnTo>
                <a:lnTo>
                  <a:pt x="618" y="233"/>
                </a:lnTo>
                <a:lnTo>
                  <a:pt x="656" y="231"/>
                </a:lnTo>
                <a:lnTo>
                  <a:pt x="671" y="298"/>
                </a:lnTo>
                <a:lnTo>
                  <a:pt x="636" y="313"/>
                </a:lnTo>
                <a:lnTo>
                  <a:pt x="636" y="330"/>
                </a:lnTo>
                <a:lnTo>
                  <a:pt x="671" y="340"/>
                </a:lnTo>
                <a:lnTo>
                  <a:pt x="663" y="410"/>
                </a:lnTo>
                <a:lnTo>
                  <a:pt x="626" y="412"/>
                </a:lnTo>
                <a:lnTo>
                  <a:pt x="621" y="427"/>
                </a:lnTo>
                <a:lnTo>
                  <a:pt x="653" y="447"/>
                </a:lnTo>
                <a:lnTo>
                  <a:pt x="638" y="480"/>
                </a:lnTo>
                <a:lnTo>
                  <a:pt x="621" y="512"/>
                </a:lnTo>
                <a:lnTo>
                  <a:pt x="586" y="502"/>
                </a:lnTo>
                <a:lnTo>
                  <a:pt x="576" y="514"/>
                </a:lnTo>
                <a:lnTo>
                  <a:pt x="599" y="544"/>
                </a:lnTo>
                <a:lnTo>
                  <a:pt x="576" y="572"/>
                </a:lnTo>
                <a:lnTo>
                  <a:pt x="549" y="594"/>
                </a:lnTo>
                <a:lnTo>
                  <a:pt x="519" y="574"/>
                </a:lnTo>
                <a:lnTo>
                  <a:pt x="507" y="581"/>
                </a:lnTo>
                <a:lnTo>
                  <a:pt x="519" y="619"/>
                </a:lnTo>
                <a:lnTo>
                  <a:pt x="487" y="636"/>
                </a:lnTo>
                <a:lnTo>
                  <a:pt x="454" y="651"/>
                </a:lnTo>
                <a:lnTo>
                  <a:pt x="432" y="619"/>
                </a:lnTo>
                <a:lnTo>
                  <a:pt x="420" y="624"/>
                </a:lnTo>
                <a:lnTo>
                  <a:pt x="417" y="661"/>
                </a:lnTo>
                <a:lnTo>
                  <a:pt x="347" y="671"/>
                </a:lnTo>
                <a:lnTo>
                  <a:pt x="338" y="636"/>
                </a:lnTo>
                <a:lnTo>
                  <a:pt x="335" y="636"/>
                </a:lnTo>
                <a:lnTo>
                  <a:pt x="320" y="636"/>
                </a:lnTo>
                <a:lnTo>
                  <a:pt x="308" y="671"/>
                </a:lnTo>
                <a:lnTo>
                  <a:pt x="238" y="659"/>
                </a:lnTo>
                <a:lnTo>
                  <a:pt x="241" y="621"/>
                </a:lnTo>
                <a:lnTo>
                  <a:pt x="226" y="614"/>
                </a:lnTo>
                <a:lnTo>
                  <a:pt x="201" y="644"/>
                </a:lnTo>
                <a:lnTo>
                  <a:pt x="169" y="629"/>
                </a:lnTo>
                <a:lnTo>
                  <a:pt x="139" y="609"/>
                </a:lnTo>
                <a:lnTo>
                  <a:pt x="154" y="574"/>
                </a:lnTo>
                <a:lnTo>
                  <a:pt x="141" y="564"/>
                </a:lnTo>
                <a:lnTo>
                  <a:pt x="109" y="584"/>
                </a:lnTo>
                <a:lnTo>
                  <a:pt x="84" y="559"/>
                </a:lnTo>
                <a:lnTo>
                  <a:pt x="62" y="532"/>
                </a:lnTo>
                <a:lnTo>
                  <a:pt x="87" y="502"/>
                </a:lnTo>
                <a:lnTo>
                  <a:pt x="77" y="487"/>
                </a:lnTo>
                <a:lnTo>
                  <a:pt x="39" y="497"/>
                </a:lnTo>
                <a:lnTo>
                  <a:pt x="24" y="465"/>
                </a:lnTo>
                <a:lnTo>
                  <a:pt x="14" y="432"/>
                </a:lnTo>
                <a:lnTo>
                  <a:pt x="44" y="412"/>
                </a:lnTo>
                <a:lnTo>
                  <a:pt x="42" y="395"/>
                </a:lnTo>
                <a:lnTo>
                  <a:pt x="5" y="392"/>
                </a:lnTo>
                <a:lnTo>
                  <a:pt x="0" y="335"/>
                </a:lnTo>
                <a:lnTo>
                  <a:pt x="0" y="323"/>
                </a:lnTo>
                <a:lnTo>
                  <a:pt x="37" y="313"/>
                </a:lnTo>
                <a:lnTo>
                  <a:pt x="37" y="296"/>
                </a:lnTo>
                <a:lnTo>
                  <a:pt x="5" y="281"/>
                </a:lnTo>
                <a:lnTo>
                  <a:pt x="22" y="213"/>
                </a:lnTo>
                <a:lnTo>
                  <a:pt x="59" y="218"/>
                </a:lnTo>
                <a:lnTo>
                  <a:pt x="67" y="201"/>
                </a:lnTo>
                <a:lnTo>
                  <a:pt x="39" y="174"/>
                </a:lnTo>
                <a:lnTo>
                  <a:pt x="59" y="144"/>
                </a:lnTo>
                <a:lnTo>
                  <a:pt x="79" y="116"/>
                </a:lnTo>
                <a:lnTo>
                  <a:pt x="114" y="134"/>
                </a:lnTo>
                <a:lnTo>
                  <a:pt x="126" y="119"/>
                </a:lnTo>
                <a:lnTo>
                  <a:pt x="109" y="87"/>
                </a:lnTo>
                <a:lnTo>
                  <a:pt x="136" y="64"/>
                </a:lnTo>
                <a:lnTo>
                  <a:pt x="164" y="47"/>
                </a:lnTo>
                <a:lnTo>
                  <a:pt x="191" y="72"/>
                </a:lnTo>
                <a:lnTo>
                  <a:pt x="208" y="64"/>
                </a:lnTo>
                <a:lnTo>
                  <a:pt x="203" y="27"/>
                </a:lnTo>
                <a:lnTo>
                  <a:pt x="268" y="5"/>
                </a:lnTo>
                <a:lnTo>
                  <a:pt x="285" y="39"/>
                </a:lnTo>
                <a:lnTo>
                  <a:pt x="305" y="37"/>
                </a:lnTo>
                <a:lnTo>
                  <a:pt x="313" y="0"/>
                </a:lnTo>
                <a:lnTo>
                  <a:pt x="335"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8" name="Freeform 15419"/>
          <p:cNvSpPr>
            <a:spLocks noEditPoints="1"/>
          </p:cNvSpPr>
          <p:nvPr/>
        </p:nvSpPr>
        <p:spPr bwMode="auto">
          <a:xfrm>
            <a:off x="16276758" y="5298921"/>
            <a:ext cx="366804" cy="362761"/>
          </a:xfrm>
          <a:custGeom>
            <a:avLst/>
            <a:gdLst>
              <a:gd name="T0" fmla="*/ 159 w 321"/>
              <a:gd name="T1" fmla="*/ 97 h 319"/>
              <a:gd name="T2" fmla="*/ 137 w 321"/>
              <a:gd name="T3" fmla="*/ 102 h 319"/>
              <a:gd name="T4" fmla="*/ 117 w 321"/>
              <a:gd name="T5" fmla="*/ 115 h 319"/>
              <a:gd name="T6" fmla="*/ 105 w 321"/>
              <a:gd name="T7" fmla="*/ 135 h 319"/>
              <a:gd name="T8" fmla="*/ 100 w 321"/>
              <a:gd name="T9" fmla="*/ 160 h 319"/>
              <a:gd name="T10" fmla="*/ 105 w 321"/>
              <a:gd name="T11" fmla="*/ 182 h 319"/>
              <a:gd name="T12" fmla="*/ 117 w 321"/>
              <a:gd name="T13" fmla="*/ 202 h 319"/>
              <a:gd name="T14" fmla="*/ 137 w 321"/>
              <a:gd name="T15" fmla="*/ 214 h 319"/>
              <a:gd name="T16" fmla="*/ 159 w 321"/>
              <a:gd name="T17" fmla="*/ 219 h 319"/>
              <a:gd name="T18" fmla="*/ 184 w 321"/>
              <a:gd name="T19" fmla="*/ 214 h 319"/>
              <a:gd name="T20" fmla="*/ 204 w 321"/>
              <a:gd name="T21" fmla="*/ 202 h 319"/>
              <a:gd name="T22" fmla="*/ 216 w 321"/>
              <a:gd name="T23" fmla="*/ 182 h 319"/>
              <a:gd name="T24" fmla="*/ 221 w 321"/>
              <a:gd name="T25" fmla="*/ 160 h 319"/>
              <a:gd name="T26" fmla="*/ 216 w 321"/>
              <a:gd name="T27" fmla="*/ 135 h 319"/>
              <a:gd name="T28" fmla="*/ 204 w 321"/>
              <a:gd name="T29" fmla="*/ 115 h 319"/>
              <a:gd name="T30" fmla="*/ 184 w 321"/>
              <a:gd name="T31" fmla="*/ 102 h 319"/>
              <a:gd name="T32" fmla="*/ 159 w 321"/>
              <a:gd name="T33" fmla="*/ 97 h 319"/>
              <a:gd name="T34" fmla="*/ 159 w 321"/>
              <a:gd name="T35" fmla="*/ 0 h 319"/>
              <a:gd name="T36" fmla="*/ 174 w 321"/>
              <a:gd name="T37" fmla="*/ 0 h 319"/>
              <a:gd name="T38" fmla="*/ 187 w 321"/>
              <a:gd name="T39" fmla="*/ 3 h 319"/>
              <a:gd name="T40" fmla="*/ 204 w 321"/>
              <a:gd name="T41" fmla="*/ 53 h 319"/>
              <a:gd name="T42" fmla="*/ 254 w 321"/>
              <a:gd name="T43" fmla="*/ 30 h 319"/>
              <a:gd name="T44" fmla="*/ 266 w 321"/>
              <a:gd name="T45" fmla="*/ 40 h 319"/>
              <a:gd name="T46" fmla="*/ 279 w 321"/>
              <a:gd name="T47" fmla="*/ 53 h 319"/>
              <a:gd name="T48" fmla="*/ 291 w 321"/>
              <a:gd name="T49" fmla="*/ 68 h 319"/>
              <a:gd name="T50" fmla="*/ 266 w 321"/>
              <a:gd name="T51" fmla="*/ 115 h 319"/>
              <a:gd name="T52" fmla="*/ 318 w 321"/>
              <a:gd name="T53" fmla="*/ 132 h 319"/>
              <a:gd name="T54" fmla="*/ 318 w 321"/>
              <a:gd name="T55" fmla="*/ 145 h 319"/>
              <a:gd name="T56" fmla="*/ 321 w 321"/>
              <a:gd name="T57" fmla="*/ 160 h 319"/>
              <a:gd name="T58" fmla="*/ 318 w 321"/>
              <a:gd name="T59" fmla="*/ 172 h 319"/>
              <a:gd name="T60" fmla="*/ 318 w 321"/>
              <a:gd name="T61" fmla="*/ 184 h 319"/>
              <a:gd name="T62" fmla="*/ 266 w 321"/>
              <a:gd name="T63" fmla="*/ 204 h 319"/>
              <a:gd name="T64" fmla="*/ 291 w 321"/>
              <a:gd name="T65" fmla="*/ 252 h 319"/>
              <a:gd name="T66" fmla="*/ 279 w 321"/>
              <a:gd name="T67" fmla="*/ 266 h 319"/>
              <a:gd name="T68" fmla="*/ 266 w 321"/>
              <a:gd name="T69" fmla="*/ 279 h 319"/>
              <a:gd name="T70" fmla="*/ 254 w 321"/>
              <a:gd name="T71" fmla="*/ 289 h 319"/>
              <a:gd name="T72" fmla="*/ 204 w 321"/>
              <a:gd name="T73" fmla="*/ 266 h 319"/>
              <a:gd name="T74" fmla="*/ 187 w 321"/>
              <a:gd name="T75" fmla="*/ 316 h 319"/>
              <a:gd name="T76" fmla="*/ 174 w 321"/>
              <a:gd name="T77" fmla="*/ 319 h 319"/>
              <a:gd name="T78" fmla="*/ 159 w 321"/>
              <a:gd name="T79" fmla="*/ 319 h 319"/>
              <a:gd name="T80" fmla="*/ 147 w 321"/>
              <a:gd name="T81" fmla="*/ 319 h 319"/>
              <a:gd name="T82" fmla="*/ 134 w 321"/>
              <a:gd name="T83" fmla="*/ 316 h 319"/>
              <a:gd name="T84" fmla="*/ 117 w 321"/>
              <a:gd name="T85" fmla="*/ 266 h 319"/>
              <a:gd name="T86" fmla="*/ 67 w 321"/>
              <a:gd name="T87" fmla="*/ 289 h 319"/>
              <a:gd name="T88" fmla="*/ 55 w 321"/>
              <a:gd name="T89" fmla="*/ 279 h 319"/>
              <a:gd name="T90" fmla="*/ 42 w 321"/>
              <a:gd name="T91" fmla="*/ 266 h 319"/>
              <a:gd name="T92" fmla="*/ 30 w 321"/>
              <a:gd name="T93" fmla="*/ 252 h 319"/>
              <a:gd name="T94" fmla="*/ 55 w 321"/>
              <a:gd name="T95" fmla="*/ 204 h 319"/>
              <a:gd name="T96" fmla="*/ 3 w 321"/>
              <a:gd name="T97" fmla="*/ 184 h 319"/>
              <a:gd name="T98" fmla="*/ 3 w 321"/>
              <a:gd name="T99" fmla="*/ 172 h 319"/>
              <a:gd name="T100" fmla="*/ 0 w 321"/>
              <a:gd name="T101" fmla="*/ 160 h 319"/>
              <a:gd name="T102" fmla="*/ 3 w 321"/>
              <a:gd name="T103" fmla="*/ 145 h 319"/>
              <a:gd name="T104" fmla="*/ 3 w 321"/>
              <a:gd name="T105" fmla="*/ 132 h 319"/>
              <a:gd name="T106" fmla="*/ 55 w 321"/>
              <a:gd name="T107" fmla="*/ 115 h 319"/>
              <a:gd name="T108" fmla="*/ 30 w 321"/>
              <a:gd name="T109" fmla="*/ 68 h 319"/>
              <a:gd name="T110" fmla="*/ 42 w 321"/>
              <a:gd name="T111" fmla="*/ 53 h 319"/>
              <a:gd name="T112" fmla="*/ 55 w 321"/>
              <a:gd name="T113" fmla="*/ 40 h 319"/>
              <a:gd name="T114" fmla="*/ 67 w 321"/>
              <a:gd name="T115" fmla="*/ 30 h 319"/>
              <a:gd name="T116" fmla="*/ 117 w 321"/>
              <a:gd name="T117" fmla="*/ 53 h 319"/>
              <a:gd name="T118" fmla="*/ 134 w 321"/>
              <a:gd name="T119" fmla="*/ 3 h 319"/>
              <a:gd name="T120" fmla="*/ 147 w 321"/>
              <a:gd name="T121" fmla="*/ 0 h 319"/>
              <a:gd name="T122" fmla="*/ 159 w 321"/>
              <a:gd name="T123"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19">
                <a:moveTo>
                  <a:pt x="159" y="97"/>
                </a:moveTo>
                <a:lnTo>
                  <a:pt x="137" y="102"/>
                </a:lnTo>
                <a:lnTo>
                  <a:pt x="117" y="115"/>
                </a:lnTo>
                <a:lnTo>
                  <a:pt x="105" y="135"/>
                </a:lnTo>
                <a:lnTo>
                  <a:pt x="100" y="160"/>
                </a:lnTo>
                <a:lnTo>
                  <a:pt x="105" y="182"/>
                </a:lnTo>
                <a:lnTo>
                  <a:pt x="117" y="202"/>
                </a:lnTo>
                <a:lnTo>
                  <a:pt x="137" y="214"/>
                </a:lnTo>
                <a:lnTo>
                  <a:pt x="159" y="219"/>
                </a:lnTo>
                <a:lnTo>
                  <a:pt x="184" y="214"/>
                </a:lnTo>
                <a:lnTo>
                  <a:pt x="204" y="202"/>
                </a:lnTo>
                <a:lnTo>
                  <a:pt x="216" y="182"/>
                </a:lnTo>
                <a:lnTo>
                  <a:pt x="221" y="160"/>
                </a:lnTo>
                <a:lnTo>
                  <a:pt x="216" y="135"/>
                </a:lnTo>
                <a:lnTo>
                  <a:pt x="204" y="115"/>
                </a:lnTo>
                <a:lnTo>
                  <a:pt x="184" y="102"/>
                </a:lnTo>
                <a:lnTo>
                  <a:pt x="159" y="97"/>
                </a:lnTo>
                <a:close/>
                <a:moveTo>
                  <a:pt x="159" y="0"/>
                </a:moveTo>
                <a:lnTo>
                  <a:pt x="174" y="0"/>
                </a:lnTo>
                <a:lnTo>
                  <a:pt x="187" y="3"/>
                </a:lnTo>
                <a:lnTo>
                  <a:pt x="204" y="53"/>
                </a:lnTo>
                <a:lnTo>
                  <a:pt x="254" y="30"/>
                </a:lnTo>
                <a:lnTo>
                  <a:pt x="266" y="40"/>
                </a:lnTo>
                <a:lnTo>
                  <a:pt x="279" y="53"/>
                </a:lnTo>
                <a:lnTo>
                  <a:pt x="291" y="68"/>
                </a:lnTo>
                <a:lnTo>
                  <a:pt x="266" y="115"/>
                </a:lnTo>
                <a:lnTo>
                  <a:pt x="318" y="132"/>
                </a:lnTo>
                <a:lnTo>
                  <a:pt x="318" y="145"/>
                </a:lnTo>
                <a:lnTo>
                  <a:pt x="321" y="160"/>
                </a:lnTo>
                <a:lnTo>
                  <a:pt x="318" y="172"/>
                </a:lnTo>
                <a:lnTo>
                  <a:pt x="318" y="184"/>
                </a:lnTo>
                <a:lnTo>
                  <a:pt x="266" y="204"/>
                </a:lnTo>
                <a:lnTo>
                  <a:pt x="291" y="252"/>
                </a:lnTo>
                <a:lnTo>
                  <a:pt x="279" y="266"/>
                </a:lnTo>
                <a:lnTo>
                  <a:pt x="266" y="279"/>
                </a:lnTo>
                <a:lnTo>
                  <a:pt x="254" y="289"/>
                </a:lnTo>
                <a:lnTo>
                  <a:pt x="204" y="266"/>
                </a:lnTo>
                <a:lnTo>
                  <a:pt x="187" y="316"/>
                </a:lnTo>
                <a:lnTo>
                  <a:pt x="174" y="319"/>
                </a:lnTo>
                <a:lnTo>
                  <a:pt x="159" y="319"/>
                </a:lnTo>
                <a:lnTo>
                  <a:pt x="147" y="319"/>
                </a:lnTo>
                <a:lnTo>
                  <a:pt x="134" y="316"/>
                </a:lnTo>
                <a:lnTo>
                  <a:pt x="117" y="266"/>
                </a:lnTo>
                <a:lnTo>
                  <a:pt x="67" y="289"/>
                </a:lnTo>
                <a:lnTo>
                  <a:pt x="55" y="279"/>
                </a:lnTo>
                <a:lnTo>
                  <a:pt x="42" y="266"/>
                </a:lnTo>
                <a:lnTo>
                  <a:pt x="30" y="252"/>
                </a:lnTo>
                <a:lnTo>
                  <a:pt x="55" y="204"/>
                </a:lnTo>
                <a:lnTo>
                  <a:pt x="3" y="184"/>
                </a:lnTo>
                <a:lnTo>
                  <a:pt x="3" y="172"/>
                </a:lnTo>
                <a:lnTo>
                  <a:pt x="0" y="160"/>
                </a:lnTo>
                <a:lnTo>
                  <a:pt x="3" y="145"/>
                </a:lnTo>
                <a:lnTo>
                  <a:pt x="3" y="132"/>
                </a:lnTo>
                <a:lnTo>
                  <a:pt x="55" y="115"/>
                </a:lnTo>
                <a:lnTo>
                  <a:pt x="30" y="68"/>
                </a:lnTo>
                <a:lnTo>
                  <a:pt x="42" y="53"/>
                </a:lnTo>
                <a:lnTo>
                  <a:pt x="55" y="40"/>
                </a:lnTo>
                <a:lnTo>
                  <a:pt x="67" y="30"/>
                </a:lnTo>
                <a:lnTo>
                  <a:pt x="117" y="53"/>
                </a:lnTo>
                <a:lnTo>
                  <a:pt x="134" y="3"/>
                </a:lnTo>
                <a:lnTo>
                  <a:pt x="147" y="0"/>
                </a:lnTo>
                <a:lnTo>
                  <a:pt x="159"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29" name="Freeform 15431"/>
          <p:cNvSpPr>
            <a:spLocks noEditPoints="1"/>
          </p:cNvSpPr>
          <p:nvPr/>
        </p:nvSpPr>
        <p:spPr bwMode="auto">
          <a:xfrm>
            <a:off x="18787063" y="6199528"/>
            <a:ext cx="646074" cy="630271"/>
          </a:xfrm>
          <a:custGeom>
            <a:avLst/>
            <a:gdLst>
              <a:gd name="T0" fmla="*/ 382 w 822"/>
              <a:gd name="T1" fmla="*/ 736 h 821"/>
              <a:gd name="T2" fmla="*/ 445 w 822"/>
              <a:gd name="T3" fmla="*/ 520 h 821"/>
              <a:gd name="T4" fmla="*/ 452 w 822"/>
              <a:gd name="T5" fmla="*/ 736 h 821"/>
              <a:gd name="T6" fmla="*/ 517 w 822"/>
              <a:gd name="T7" fmla="*/ 719 h 821"/>
              <a:gd name="T8" fmla="*/ 233 w 822"/>
              <a:gd name="T9" fmla="*/ 686 h 821"/>
              <a:gd name="T10" fmla="*/ 360 w 822"/>
              <a:gd name="T11" fmla="*/ 512 h 821"/>
              <a:gd name="T12" fmla="*/ 477 w 822"/>
              <a:gd name="T13" fmla="*/ 502 h 821"/>
              <a:gd name="T14" fmla="*/ 482 w 822"/>
              <a:gd name="T15" fmla="*/ 497 h 821"/>
              <a:gd name="T16" fmla="*/ 320 w 822"/>
              <a:gd name="T17" fmla="*/ 480 h 821"/>
              <a:gd name="T18" fmla="*/ 504 w 822"/>
              <a:gd name="T19" fmla="*/ 475 h 821"/>
              <a:gd name="T20" fmla="*/ 691 w 822"/>
              <a:gd name="T21" fmla="*/ 577 h 821"/>
              <a:gd name="T22" fmla="*/ 524 w 822"/>
              <a:gd name="T23" fmla="*/ 423 h 821"/>
              <a:gd name="T24" fmla="*/ 735 w 822"/>
              <a:gd name="T25" fmla="*/ 455 h 821"/>
              <a:gd name="T26" fmla="*/ 87 w 822"/>
              <a:gd name="T27" fmla="*/ 452 h 821"/>
              <a:gd name="T28" fmla="*/ 109 w 822"/>
              <a:gd name="T29" fmla="*/ 540 h 821"/>
              <a:gd name="T30" fmla="*/ 84 w 822"/>
              <a:gd name="T31" fmla="*/ 420 h 821"/>
              <a:gd name="T32" fmla="*/ 385 w 822"/>
              <a:gd name="T33" fmla="*/ 358 h 821"/>
              <a:gd name="T34" fmla="*/ 365 w 822"/>
              <a:gd name="T35" fmla="*/ 373 h 821"/>
              <a:gd name="T36" fmla="*/ 353 w 822"/>
              <a:gd name="T37" fmla="*/ 400 h 821"/>
              <a:gd name="T38" fmla="*/ 355 w 822"/>
              <a:gd name="T39" fmla="*/ 430 h 821"/>
              <a:gd name="T40" fmla="*/ 370 w 822"/>
              <a:gd name="T41" fmla="*/ 452 h 821"/>
              <a:gd name="T42" fmla="*/ 395 w 822"/>
              <a:gd name="T43" fmla="*/ 465 h 821"/>
              <a:gd name="T44" fmla="*/ 425 w 822"/>
              <a:gd name="T45" fmla="*/ 467 h 821"/>
              <a:gd name="T46" fmla="*/ 450 w 822"/>
              <a:gd name="T47" fmla="*/ 455 h 821"/>
              <a:gd name="T48" fmla="*/ 464 w 822"/>
              <a:gd name="T49" fmla="*/ 430 h 821"/>
              <a:gd name="T50" fmla="*/ 469 w 822"/>
              <a:gd name="T51" fmla="*/ 403 h 821"/>
              <a:gd name="T52" fmla="*/ 457 w 822"/>
              <a:gd name="T53" fmla="*/ 375 h 821"/>
              <a:gd name="T54" fmla="*/ 437 w 822"/>
              <a:gd name="T55" fmla="*/ 358 h 821"/>
              <a:gd name="T56" fmla="*/ 97 w 822"/>
              <a:gd name="T57" fmla="*/ 313 h 821"/>
              <a:gd name="T58" fmla="*/ 84 w 822"/>
              <a:gd name="T59" fmla="*/ 395 h 821"/>
              <a:gd name="T60" fmla="*/ 519 w 822"/>
              <a:gd name="T61" fmla="*/ 375 h 821"/>
              <a:gd name="T62" fmla="*/ 735 w 822"/>
              <a:gd name="T63" fmla="*/ 368 h 821"/>
              <a:gd name="T64" fmla="*/ 720 w 822"/>
              <a:gd name="T65" fmla="*/ 303 h 821"/>
              <a:gd name="T66" fmla="*/ 683 w 822"/>
              <a:gd name="T67" fmla="*/ 229 h 821"/>
              <a:gd name="T68" fmla="*/ 134 w 822"/>
              <a:gd name="T69" fmla="*/ 234 h 821"/>
              <a:gd name="T70" fmla="*/ 308 w 822"/>
              <a:gd name="T71" fmla="*/ 358 h 821"/>
              <a:gd name="T72" fmla="*/ 238 w 822"/>
              <a:gd name="T73" fmla="*/ 132 h 821"/>
              <a:gd name="T74" fmla="*/ 258 w 822"/>
              <a:gd name="T75" fmla="*/ 119 h 821"/>
              <a:gd name="T76" fmla="*/ 482 w 822"/>
              <a:gd name="T77" fmla="*/ 321 h 821"/>
              <a:gd name="T78" fmla="*/ 566 w 822"/>
              <a:gd name="T79" fmla="*/ 122 h 821"/>
              <a:gd name="T80" fmla="*/ 435 w 822"/>
              <a:gd name="T81" fmla="*/ 298 h 821"/>
              <a:gd name="T82" fmla="*/ 440 w 822"/>
              <a:gd name="T83" fmla="*/ 84 h 821"/>
              <a:gd name="T84" fmla="*/ 343 w 822"/>
              <a:gd name="T85" fmla="*/ 89 h 821"/>
              <a:gd name="T86" fmla="*/ 380 w 822"/>
              <a:gd name="T87" fmla="*/ 301 h 821"/>
              <a:gd name="T88" fmla="*/ 464 w 822"/>
              <a:gd name="T89" fmla="*/ 2 h 821"/>
              <a:gd name="T90" fmla="*/ 586 w 822"/>
              <a:gd name="T91" fmla="*/ 87 h 821"/>
              <a:gd name="T92" fmla="*/ 686 w 822"/>
              <a:gd name="T93" fmla="*/ 107 h 821"/>
              <a:gd name="T94" fmla="*/ 740 w 822"/>
              <a:gd name="T95" fmla="*/ 164 h 821"/>
              <a:gd name="T96" fmla="*/ 820 w 822"/>
              <a:gd name="T97" fmla="*/ 365 h 821"/>
              <a:gd name="T98" fmla="*/ 817 w 822"/>
              <a:gd name="T99" fmla="*/ 462 h 821"/>
              <a:gd name="T100" fmla="*/ 760 w 822"/>
              <a:gd name="T101" fmla="*/ 624 h 821"/>
              <a:gd name="T102" fmla="*/ 673 w 822"/>
              <a:gd name="T103" fmla="*/ 726 h 821"/>
              <a:gd name="T104" fmla="*/ 527 w 822"/>
              <a:gd name="T105" fmla="*/ 758 h 821"/>
              <a:gd name="T106" fmla="*/ 395 w 822"/>
              <a:gd name="T107" fmla="*/ 776 h 821"/>
              <a:gd name="T108" fmla="*/ 293 w 822"/>
              <a:gd name="T109" fmla="*/ 803 h 821"/>
              <a:gd name="T110" fmla="*/ 208 w 822"/>
              <a:gd name="T111" fmla="*/ 768 h 821"/>
              <a:gd name="T112" fmla="*/ 131 w 822"/>
              <a:gd name="T113" fmla="*/ 711 h 821"/>
              <a:gd name="T114" fmla="*/ 54 w 822"/>
              <a:gd name="T115" fmla="*/ 502 h 821"/>
              <a:gd name="T116" fmla="*/ 44 w 822"/>
              <a:gd name="T117" fmla="*/ 383 h 821"/>
              <a:gd name="T118" fmla="*/ 27 w 822"/>
              <a:gd name="T119" fmla="*/ 261 h 821"/>
              <a:gd name="T120" fmla="*/ 97 w 822"/>
              <a:gd name="T121" fmla="*/ 144 h 821"/>
              <a:gd name="T122" fmla="*/ 218 w 822"/>
              <a:gd name="T123" fmla="*/ 72 h 821"/>
              <a:gd name="T124" fmla="*/ 373 w 822"/>
              <a:gd name="T125" fmla="*/ 45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821">
                <a:moveTo>
                  <a:pt x="385" y="520"/>
                </a:moveTo>
                <a:lnTo>
                  <a:pt x="315" y="724"/>
                </a:lnTo>
                <a:lnTo>
                  <a:pt x="330" y="726"/>
                </a:lnTo>
                <a:lnTo>
                  <a:pt x="330" y="729"/>
                </a:lnTo>
                <a:lnTo>
                  <a:pt x="343" y="731"/>
                </a:lnTo>
                <a:lnTo>
                  <a:pt x="348" y="731"/>
                </a:lnTo>
                <a:lnTo>
                  <a:pt x="355" y="733"/>
                </a:lnTo>
                <a:lnTo>
                  <a:pt x="365" y="733"/>
                </a:lnTo>
                <a:lnTo>
                  <a:pt x="370" y="736"/>
                </a:lnTo>
                <a:lnTo>
                  <a:pt x="382" y="736"/>
                </a:lnTo>
                <a:lnTo>
                  <a:pt x="382" y="736"/>
                </a:lnTo>
                <a:lnTo>
                  <a:pt x="397" y="736"/>
                </a:lnTo>
                <a:lnTo>
                  <a:pt x="397" y="522"/>
                </a:lnTo>
                <a:lnTo>
                  <a:pt x="395" y="522"/>
                </a:lnTo>
                <a:lnTo>
                  <a:pt x="392" y="522"/>
                </a:lnTo>
                <a:lnTo>
                  <a:pt x="387" y="522"/>
                </a:lnTo>
                <a:lnTo>
                  <a:pt x="385" y="520"/>
                </a:lnTo>
                <a:close/>
                <a:moveTo>
                  <a:pt x="450" y="517"/>
                </a:moveTo>
                <a:lnTo>
                  <a:pt x="450" y="517"/>
                </a:lnTo>
                <a:lnTo>
                  <a:pt x="445" y="520"/>
                </a:lnTo>
                <a:lnTo>
                  <a:pt x="442" y="520"/>
                </a:lnTo>
                <a:lnTo>
                  <a:pt x="437" y="520"/>
                </a:lnTo>
                <a:lnTo>
                  <a:pt x="432" y="522"/>
                </a:lnTo>
                <a:lnTo>
                  <a:pt x="430" y="522"/>
                </a:lnTo>
                <a:lnTo>
                  <a:pt x="425" y="522"/>
                </a:lnTo>
                <a:lnTo>
                  <a:pt x="422" y="522"/>
                </a:lnTo>
                <a:lnTo>
                  <a:pt x="422" y="736"/>
                </a:lnTo>
                <a:lnTo>
                  <a:pt x="437" y="736"/>
                </a:lnTo>
                <a:lnTo>
                  <a:pt x="440" y="736"/>
                </a:lnTo>
                <a:lnTo>
                  <a:pt x="452" y="736"/>
                </a:lnTo>
                <a:lnTo>
                  <a:pt x="455" y="733"/>
                </a:lnTo>
                <a:lnTo>
                  <a:pt x="464" y="733"/>
                </a:lnTo>
                <a:lnTo>
                  <a:pt x="472" y="731"/>
                </a:lnTo>
                <a:lnTo>
                  <a:pt x="479" y="731"/>
                </a:lnTo>
                <a:lnTo>
                  <a:pt x="487" y="729"/>
                </a:lnTo>
                <a:lnTo>
                  <a:pt x="492" y="729"/>
                </a:lnTo>
                <a:lnTo>
                  <a:pt x="502" y="724"/>
                </a:lnTo>
                <a:lnTo>
                  <a:pt x="504" y="724"/>
                </a:lnTo>
                <a:lnTo>
                  <a:pt x="517" y="721"/>
                </a:lnTo>
                <a:lnTo>
                  <a:pt x="517" y="719"/>
                </a:lnTo>
                <a:lnTo>
                  <a:pt x="542" y="709"/>
                </a:lnTo>
                <a:lnTo>
                  <a:pt x="450" y="517"/>
                </a:lnTo>
                <a:close/>
                <a:moveTo>
                  <a:pt x="338" y="497"/>
                </a:moveTo>
                <a:lnTo>
                  <a:pt x="186" y="649"/>
                </a:lnTo>
                <a:lnTo>
                  <a:pt x="208" y="669"/>
                </a:lnTo>
                <a:lnTo>
                  <a:pt x="208" y="669"/>
                </a:lnTo>
                <a:lnTo>
                  <a:pt x="218" y="676"/>
                </a:lnTo>
                <a:lnTo>
                  <a:pt x="221" y="676"/>
                </a:lnTo>
                <a:lnTo>
                  <a:pt x="231" y="684"/>
                </a:lnTo>
                <a:lnTo>
                  <a:pt x="233" y="686"/>
                </a:lnTo>
                <a:lnTo>
                  <a:pt x="241" y="691"/>
                </a:lnTo>
                <a:lnTo>
                  <a:pt x="248" y="694"/>
                </a:lnTo>
                <a:lnTo>
                  <a:pt x="253" y="696"/>
                </a:lnTo>
                <a:lnTo>
                  <a:pt x="263" y="701"/>
                </a:lnTo>
                <a:lnTo>
                  <a:pt x="266" y="704"/>
                </a:lnTo>
                <a:lnTo>
                  <a:pt x="278" y="709"/>
                </a:lnTo>
                <a:lnTo>
                  <a:pt x="278" y="709"/>
                </a:lnTo>
                <a:lnTo>
                  <a:pt x="290" y="716"/>
                </a:lnTo>
                <a:lnTo>
                  <a:pt x="363" y="512"/>
                </a:lnTo>
                <a:lnTo>
                  <a:pt x="360" y="512"/>
                </a:lnTo>
                <a:lnTo>
                  <a:pt x="355" y="510"/>
                </a:lnTo>
                <a:lnTo>
                  <a:pt x="353" y="507"/>
                </a:lnTo>
                <a:lnTo>
                  <a:pt x="350" y="505"/>
                </a:lnTo>
                <a:lnTo>
                  <a:pt x="345" y="505"/>
                </a:lnTo>
                <a:lnTo>
                  <a:pt x="343" y="502"/>
                </a:lnTo>
                <a:lnTo>
                  <a:pt x="340" y="500"/>
                </a:lnTo>
                <a:lnTo>
                  <a:pt x="338" y="497"/>
                </a:lnTo>
                <a:close/>
                <a:moveTo>
                  <a:pt x="482" y="497"/>
                </a:moveTo>
                <a:lnTo>
                  <a:pt x="479" y="500"/>
                </a:lnTo>
                <a:lnTo>
                  <a:pt x="477" y="502"/>
                </a:lnTo>
                <a:lnTo>
                  <a:pt x="474" y="505"/>
                </a:lnTo>
                <a:lnTo>
                  <a:pt x="472" y="505"/>
                </a:lnTo>
                <a:lnTo>
                  <a:pt x="566" y="699"/>
                </a:lnTo>
                <a:lnTo>
                  <a:pt x="589" y="684"/>
                </a:lnTo>
                <a:lnTo>
                  <a:pt x="591" y="684"/>
                </a:lnTo>
                <a:lnTo>
                  <a:pt x="601" y="676"/>
                </a:lnTo>
                <a:lnTo>
                  <a:pt x="609" y="669"/>
                </a:lnTo>
                <a:lnTo>
                  <a:pt x="611" y="669"/>
                </a:lnTo>
                <a:lnTo>
                  <a:pt x="633" y="649"/>
                </a:lnTo>
                <a:lnTo>
                  <a:pt x="482" y="497"/>
                </a:lnTo>
                <a:close/>
                <a:moveTo>
                  <a:pt x="313" y="470"/>
                </a:moveTo>
                <a:lnTo>
                  <a:pt x="121" y="564"/>
                </a:lnTo>
                <a:lnTo>
                  <a:pt x="136" y="587"/>
                </a:lnTo>
                <a:lnTo>
                  <a:pt x="136" y="589"/>
                </a:lnTo>
                <a:lnTo>
                  <a:pt x="144" y="599"/>
                </a:lnTo>
                <a:lnTo>
                  <a:pt x="149" y="607"/>
                </a:lnTo>
                <a:lnTo>
                  <a:pt x="151" y="609"/>
                </a:lnTo>
                <a:lnTo>
                  <a:pt x="169" y="632"/>
                </a:lnTo>
                <a:lnTo>
                  <a:pt x="320" y="480"/>
                </a:lnTo>
                <a:lnTo>
                  <a:pt x="320" y="480"/>
                </a:lnTo>
                <a:lnTo>
                  <a:pt x="318" y="475"/>
                </a:lnTo>
                <a:lnTo>
                  <a:pt x="315" y="472"/>
                </a:lnTo>
                <a:lnTo>
                  <a:pt x="313" y="470"/>
                </a:lnTo>
                <a:close/>
                <a:moveTo>
                  <a:pt x="514" y="457"/>
                </a:moveTo>
                <a:lnTo>
                  <a:pt x="514" y="460"/>
                </a:lnTo>
                <a:lnTo>
                  <a:pt x="512" y="462"/>
                </a:lnTo>
                <a:lnTo>
                  <a:pt x="509" y="467"/>
                </a:lnTo>
                <a:lnTo>
                  <a:pt x="507" y="467"/>
                </a:lnTo>
                <a:lnTo>
                  <a:pt x="504" y="472"/>
                </a:lnTo>
                <a:lnTo>
                  <a:pt x="504" y="475"/>
                </a:lnTo>
                <a:lnTo>
                  <a:pt x="499" y="480"/>
                </a:lnTo>
                <a:lnTo>
                  <a:pt x="499" y="480"/>
                </a:lnTo>
                <a:lnTo>
                  <a:pt x="651" y="632"/>
                </a:lnTo>
                <a:lnTo>
                  <a:pt x="668" y="612"/>
                </a:lnTo>
                <a:lnTo>
                  <a:pt x="671" y="609"/>
                </a:lnTo>
                <a:lnTo>
                  <a:pt x="678" y="599"/>
                </a:lnTo>
                <a:lnTo>
                  <a:pt x="678" y="597"/>
                </a:lnTo>
                <a:lnTo>
                  <a:pt x="686" y="589"/>
                </a:lnTo>
                <a:lnTo>
                  <a:pt x="688" y="584"/>
                </a:lnTo>
                <a:lnTo>
                  <a:pt x="691" y="577"/>
                </a:lnTo>
                <a:lnTo>
                  <a:pt x="696" y="572"/>
                </a:lnTo>
                <a:lnTo>
                  <a:pt x="698" y="567"/>
                </a:lnTo>
                <a:lnTo>
                  <a:pt x="703" y="557"/>
                </a:lnTo>
                <a:lnTo>
                  <a:pt x="706" y="554"/>
                </a:lnTo>
                <a:lnTo>
                  <a:pt x="711" y="542"/>
                </a:lnTo>
                <a:lnTo>
                  <a:pt x="711" y="542"/>
                </a:lnTo>
                <a:lnTo>
                  <a:pt x="715" y="527"/>
                </a:lnTo>
                <a:lnTo>
                  <a:pt x="514" y="457"/>
                </a:lnTo>
                <a:close/>
                <a:moveTo>
                  <a:pt x="524" y="420"/>
                </a:moveTo>
                <a:lnTo>
                  <a:pt x="524" y="423"/>
                </a:lnTo>
                <a:lnTo>
                  <a:pt x="522" y="428"/>
                </a:lnTo>
                <a:lnTo>
                  <a:pt x="522" y="433"/>
                </a:lnTo>
                <a:lnTo>
                  <a:pt x="522" y="433"/>
                </a:lnTo>
                <a:lnTo>
                  <a:pt x="723" y="505"/>
                </a:lnTo>
                <a:lnTo>
                  <a:pt x="728" y="490"/>
                </a:lnTo>
                <a:lnTo>
                  <a:pt x="728" y="487"/>
                </a:lnTo>
                <a:lnTo>
                  <a:pt x="730" y="477"/>
                </a:lnTo>
                <a:lnTo>
                  <a:pt x="733" y="472"/>
                </a:lnTo>
                <a:lnTo>
                  <a:pt x="733" y="462"/>
                </a:lnTo>
                <a:lnTo>
                  <a:pt x="735" y="455"/>
                </a:lnTo>
                <a:lnTo>
                  <a:pt x="735" y="450"/>
                </a:lnTo>
                <a:lnTo>
                  <a:pt x="738" y="438"/>
                </a:lnTo>
                <a:lnTo>
                  <a:pt x="738" y="435"/>
                </a:lnTo>
                <a:lnTo>
                  <a:pt x="738" y="420"/>
                </a:lnTo>
                <a:lnTo>
                  <a:pt x="524" y="420"/>
                </a:lnTo>
                <a:close/>
                <a:moveTo>
                  <a:pt x="84" y="420"/>
                </a:moveTo>
                <a:lnTo>
                  <a:pt x="84" y="435"/>
                </a:lnTo>
                <a:lnTo>
                  <a:pt x="84" y="438"/>
                </a:lnTo>
                <a:lnTo>
                  <a:pt x="84" y="450"/>
                </a:lnTo>
                <a:lnTo>
                  <a:pt x="87" y="452"/>
                </a:lnTo>
                <a:lnTo>
                  <a:pt x="87" y="462"/>
                </a:lnTo>
                <a:lnTo>
                  <a:pt x="89" y="470"/>
                </a:lnTo>
                <a:lnTo>
                  <a:pt x="89" y="475"/>
                </a:lnTo>
                <a:lnTo>
                  <a:pt x="92" y="485"/>
                </a:lnTo>
                <a:lnTo>
                  <a:pt x="92" y="490"/>
                </a:lnTo>
                <a:lnTo>
                  <a:pt x="97" y="500"/>
                </a:lnTo>
                <a:lnTo>
                  <a:pt x="97" y="502"/>
                </a:lnTo>
                <a:lnTo>
                  <a:pt x="99" y="515"/>
                </a:lnTo>
                <a:lnTo>
                  <a:pt x="99" y="515"/>
                </a:lnTo>
                <a:lnTo>
                  <a:pt x="109" y="540"/>
                </a:lnTo>
                <a:lnTo>
                  <a:pt x="303" y="448"/>
                </a:lnTo>
                <a:lnTo>
                  <a:pt x="303" y="448"/>
                </a:lnTo>
                <a:lnTo>
                  <a:pt x="300" y="440"/>
                </a:lnTo>
                <a:lnTo>
                  <a:pt x="300" y="440"/>
                </a:lnTo>
                <a:lnTo>
                  <a:pt x="300" y="433"/>
                </a:lnTo>
                <a:lnTo>
                  <a:pt x="298" y="430"/>
                </a:lnTo>
                <a:lnTo>
                  <a:pt x="298" y="428"/>
                </a:lnTo>
                <a:lnTo>
                  <a:pt x="298" y="423"/>
                </a:lnTo>
                <a:lnTo>
                  <a:pt x="298" y="420"/>
                </a:lnTo>
                <a:lnTo>
                  <a:pt x="84" y="420"/>
                </a:lnTo>
                <a:close/>
                <a:moveTo>
                  <a:pt x="412" y="351"/>
                </a:moveTo>
                <a:lnTo>
                  <a:pt x="410" y="351"/>
                </a:lnTo>
                <a:lnTo>
                  <a:pt x="405" y="353"/>
                </a:lnTo>
                <a:lnTo>
                  <a:pt x="402" y="353"/>
                </a:lnTo>
                <a:lnTo>
                  <a:pt x="400" y="353"/>
                </a:lnTo>
                <a:lnTo>
                  <a:pt x="397" y="353"/>
                </a:lnTo>
                <a:lnTo>
                  <a:pt x="395" y="353"/>
                </a:lnTo>
                <a:lnTo>
                  <a:pt x="392" y="356"/>
                </a:lnTo>
                <a:lnTo>
                  <a:pt x="390" y="356"/>
                </a:lnTo>
                <a:lnTo>
                  <a:pt x="385" y="358"/>
                </a:lnTo>
                <a:lnTo>
                  <a:pt x="385" y="358"/>
                </a:lnTo>
                <a:lnTo>
                  <a:pt x="382" y="360"/>
                </a:lnTo>
                <a:lnTo>
                  <a:pt x="380" y="360"/>
                </a:lnTo>
                <a:lnTo>
                  <a:pt x="377" y="363"/>
                </a:lnTo>
                <a:lnTo>
                  <a:pt x="375" y="363"/>
                </a:lnTo>
                <a:lnTo>
                  <a:pt x="373" y="365"/>
                </a:lnTo>
                <a:lnTo>
                  <a:pt x="370" y="368"/>
                </a:lnTo>
                <a:lnTo>
                  <a:pt x="368" y="370"/>
                </a:lnTo>
                <a:lnTo>
                  <a:pt x="365" y="373"/>
                </a:lnTo>
                <a:lnTo>
                  <a:pt x="365" y="373"/>
                </a:lnTo>
                <a:lnTo>
                  <a:pt x="363" y="375"/>
                </a:lnTo>
                <a:lnTo>
                  <a:pt x="360" y="378"/>
                </a:lnTo>
                <a:lnTo>
                  <a:pt x="360" y="380"/>
                </a:lnTo>
                <a:lnTo>
                  <a:pt x="358" y="383"/>
                </a:lnTo>
                <a:lnTo>
                  <a:pt x="358" y="385"/>
                </a:lnTo>
                <a:lnTo>
                  <a:pt x="355" y="390"/>
                </a:lnTo>
                <a:lnTo>
                  <a:pt x="355" y="390"/>
                </a:lnTo>
                <a:lnTo>
                  <a:pt x="355" y="395"/>
                </a:lnTo>
                <a:lnTo>
                  <a:pt x="353" y="398"/>
                </a:lnTo>
                <a:lnTo>
                  <a:pt x="353" y="400"/>
                </a:lnTo>
                <a:lnTo>
                  <a:pt x="353" y="403"/>
                </a:lnTo>
                <a:lnTo>
                  <a:pt x="353" y="405"/>
                </a:lnTo>
                <a:lnTo>
                  <a:pt x="353" y="410"/>
                </a:lnTo>
                <a:lnTo>
                  <a:pt x="353" y="410"/>
                </a:lnTo>
                <a:lnTo>
                  <a:pt x="353" y="415"/>
                </a:lnTo>
                <a:lnTo>
                  <a:pt x="353" y="418"/>
                </a:lnTo>
                <a:lnTo>
                  <a:pt x="353" y="420"/>
                </a:lnTo>
                <a:lnTo>
                  <a:pt x="353" y="423"/>
                </a:lnTo>
                <a:lnTo>
                  <a:pt x="355" y="425"/>
                </a:lnTo>
                <a:lnTo>
                  <a:pt x="355" y="430"/>
                </a:lnTo>
                <a:lnTo>
                  <a:pt x="355" y="430"/>
                </a:lnTo>
                <a:lnTo>
                  <a:pt x="358" y="435"/>
                </a:lnTo>
                <a:lnTo>
                  <a:pt x="358" y="435"/>
                </a:lnTo>
                <a:lnTo>
                  <a:pt x="360" y="440"/>
                </a:lnTo>
                <a:lnTo>
                  <a:pt x="363" y="440"/>
                </a:lnTo>
                <a:lnTo>
                  <a:pt x="363" y="443"/>
                </a:lnTo>
                <a:lnTo>
                  <a:pt x="365" y="445"/>
                </a:lnTo>
                <a:lnTo>
                  <a:pt x="368" y="448"/>
                </a:lnTo>
                <a:lnTo>
                  <a:pt x="368" y="450"/>
                </a:lnTo>
                <a:lnTo>
                  <a:pt x="370" y="452"/>
                </a:lnTo>
                <a:lnTo>
                  <a:pt x="373" y="455"/>
                </a:lnTo>
                <a:lnTo>
                  <a:pt x="375" y="455"/>
                </a:lnTo>
                <a:lnTo>
                  <a:pt x="377" y="457"/>
                </a:lnTo>
                <a:lnTo>
                  <a:pt x="380" y="460"/>
                </a:lnTo>
                <a:lnTo>
                  <a:pt x="382" y="460"/>
                </a:lnTo>
                <a:lnTo>
                  <a:pt x="385" y="462"/>
                </a:lnTo>
                <a:lnTo>
                  <a:pt x="387" y="462"/>
                </a:lnTo>
                <a:lnTo>
                  <a:pt x="390" y="465"/>
                </a:lnTo>
                <a:lnTo>
                  <a:pt x="392" y="465"/>
                </a:lnTo>
                <a:lnTo>
                  <a:pt x="395" y="465"/>
                </a:lnTo>
                <a:lnTo>
                  <a:pt x="397" y="467"/>
                </a:lnTo>
                <a:lnTo>
                  <a:pt x="400" y="467"/>
                </a:lnTo>
                <a:lnTo>
                  <a:pt x="405" y="467"/>
                </a:lnTo>
                <a:lnTo>
                  <a:pt x="407" y="467"/>
                </a:lnTo>
                <a:lnTo>
                  <a:pt x="410" y="467"/>
                </a:lnTo>
                <a:lnTo>
                  <a:pt x="412" y="467"/>
                </a:lnTo>
                <a:lnTo>
                  <a:pt x="415" y="467"/>
                </a:lnTo>
                <a:lnTo>
                  <a:pt x="417" y="467"/>
                </a:lnTo>
                <a:lnTo>
                  <a:pt x="422" y="467"/>
                </a:lnTo>
                <a:lnTo>
                  <a:pt x="425" y="467"/>
                </a:lnTo>
                <a:lnTo>
                  <a:pt x="427" y="465"/>
                </a:lnTo>
                <a:lnTo>
                  <a:pt x="430" y="465"/>
                </a:lnTo>
                <a:lnTo>
                  <a:pt x="432" y="465"/>
                </a:lnTo>
                <a:lnTo>
                  <a:pt x="435" y="462"/>
                </a:lnTo>
                <a:lnTo>
                  <a:pt x="437" y="462"/>
                </a:lnTo>
                <a:lnTo>
                  <a:pt x="440" y="460"/>
                </a:lnTo>
                <a:lnTo>
                  <a:pt x="442" y="460"/>
                </a:lnTo>
                <a:lnTo>
                  <a:pt x="445" y="457"/>
                </a:lnTo>
                <a:lnTo>
                  <a:pt x="447" y="455"/>
                </a:lnTo>
                <a:lnTo>
                  <a:pt x="450" y="455"/>
                </a:lnTo>
                <a:lnTo>
                  <a:pt x="452" y="452"/>
                </a:lnTo>
                <a:lnTo>
                  <a:pt x="452" y="450"/>
                </a:lnTo>
                <a:lnTo>
                  <a:pt x="455" y="448"/>
                </a:lnTo>
                <a:lnTo>
                  <a:pt x="457" y="445"/>
                </a:lnTo>
                <a:lnTo>
                  <a:pt x="457" y="443"/>
                </a:lnTo>
                <a:lnTo>
                  <a:pt x="459" y="440"/>
                </a:lnTo>
                <a:lnTo>
                  <a:pt x="462" y="438"/>
                </a:lnTo>
                <a:lnTo>
                  <a:pt x="462" y="435"/>
                </a:lnTo>
                <a:lnTo>
                  <a:pt x="464" y="433"/>
                </a:lnTo>
                <a:lnTo>
                  <a:pt x="464" y="430"/>
                </a:lnTo>
                <a:lnTo>
                  <a:pt x="464" y="428"/>
                </a:lnTo>
                <a:lnTo>
                  <a:pt x="467" y="425"/>
                </a:lnTo>
                <a:lnTo>
                  <a:pt x="467" y="423"/>
                </a:lnTo>
                <a:lnTo>
                  <a:pt x="467" y="420"/>
                </a:lnTo>
                <a:lnTo>
                  <a:pt x="469" y="418"/>
                </a:lnTo>
                <a:lnTo>
                  <a:pt x="469" y="415"/>
                </a:lnTo>
                <a:lnTo>
                  <a:pt x="469" y="410"/>
                </a:lnTo>
                <a:lnTo>
                  <a:pt x="469" y="408"/>
                </a:lnTo>
                <a:lnTo>
                  <a:pt x="469" y="405"/>
                </a:lnTo>
                <a:lnTo>
                  <a:pt x="469" y="403"/>
                </a:lnTo>
                <a:lnTo>
                  <a:pt x="467" y="400"/>
                </a:lnTo>
                <a:lnTo>
                  <a:pt x="467" y="395"/>
                </a:lnTo>
                <a:lnTo>
                  <a:pt x="467" y="393"/>
                </a:lnTo>
                <a:lnTo>
                  <a:pt x="464" y="390"/>
                </a:lnTo>
                <a:lnTo>
                  <a:pt x="464" y="388"/>
                </a:lnTo>
                <a:lnTo>
                  <a:pt x="464" y="385"/>
                </a:lnTo>
                <a:lnTo>
                  <a:pt x="462" y="383"/>
                </a:lnTo>
                <a:lnTo>
                  <a:pt x="462" y="380"/>
                </a:lnTo>
                <a:lnTo>
                  <a:pt x="459" y="378"/>
                </a:lnTo>
                <a:lnTo>
                  <a:pt x="457" y="375"/>
                </a:lnTo>
                <a:lnTo>
                  <a:pt x="457" y="373"/>
                </a:lnTo>
                <a:lnTo>
                  <a:pt x="455" y="373"/>
                </a:lnTo>
                <a:lnTo>
                  <a:pt x="452" y="370"/>
                </a:lnTo>
                <a:lnTo>
                  <a:pt x="450" y="368"/>
                </a:lnTo>
                <a:lnTo>
                  <a:pt x="447" y="365"/>
                </a:lnTo>
                <a:lnTo>
                  <a:pt x="447" y="363"/>
                </a:lnTo>
                <a:lnTo>
                  <a:pt x="445" y="363"/>
                </a:lnTo>
                <a:lnTo>
                  <a:pt x="442" y="360"/>
                </a:lnTo>
                <a:lnTo>
                  <a:pt x="440" y="358"/>
                </a:lnTo>
                <a:lnTo>
                  <a:pt x="437" y="358"/>
                </a:lnTo>
                <a:lnTo>
                  <a:pt x="435" y="356"/>
                </a:lnTo>
                <a:lnTo>
                  <a:pt x="430" y="356"/>
                </a:lnTo>
                <a:lnTo>
                  <a:pt x="430" y="356"/>
                </a:lnTo>
                <a:lnTo>
                  <a:pt x="425" y="353"/>
                </a:lnTo>
                <a:lnTo>
                  <a:pt x="422" y="353"/>
                </a:lnTo>
                <a:lnTo>
                  <a:pt x="420" y="353"/>
                </a:lnTo>
                <a:lnTo>
                  <a:pt x="417" y="353"/>
                </a:lnTo>
                <a:lnTo>
                  <a:pt x="415" y="351"/>
                </a:lnTo>
                <a:lnTo>
                  <a:pt x="412" y="351"/>
                </a:lnTo>
                <a:close/>
                <a:moveTo>
                  <a:pt x="97" y="313"/>
                </a:moveTo>
                <a:lnTo>
                  <a:pt x="94" y="328"/>
                </a:lnTo>
                <a:lnTo>
                  <a:pt x="94" y="328"/>
                </a:lnTo>
                <a:lnTo>
                  <a:pt x="89" y="341"/>
                </a:lnTo>
                <a:lnTo>
                  <a:pt x="89" y="346"/>
                </a:lnTo>
                <a:lnTo>
                  <a:pt x="87" y="356"/>
                </a:lnTo>
                <a:lnTo>
                  <a:pt x="87" y="363"/>
                </a:lnTo>
                <a:lnTo>
                  <a:pt x="87" y="368"/>
                </a:lnTo>
                <a:lnTo>
                  <a:pt x="84" y="380"/>
                </a:lnTo>
                <a:lnTo>
                  <a:pt x="84" y="380"/>
                </a:lnTo>
                <a:lnTo>
                  <a:pt x="84" y="395"/>
                </a:lnTo>
                <a:lnTo>
                  <a:pt x="298" y="395"/>
                </a:lnTo>
                <a:lnTo>
                  <a:pt x="298" y="395"/>
                </a:lnTo>
                <a:lnTo>
                  <a:pt x="298" y="390"/>
                </a:lnTo>
                <a:lnTo>
                  <a:pt x="300" y="385"/>
                </a:lnTo>
                <a:lnTo>
                  <a:pt x="300" y="383"/>
                </a:lnTo>
                <a:lnTo>
                  <a:pt x="97" y="313"/>
                </a:lnTo>
                <a:close/>
                <a:moveTo>
                  <a:pt x="711" y="278"/>
                </a:moveTo>
                <a:lnTo>
                  <a:pt x="517" y="370"/>
                </a:lnTo>
                <a:lnTo>
                  <a:pt x="517" y="370"/>
                </a:lnTo>
                <a:lnTo>
                  <a:pt x="519" y="375"/>
                </a:lnTo>
                <a:lnTo>
                  <a:pt x="519" y="378"/>
                </a:lnTo>
                <a:lnTo>
                  <a:pt x="522" y="383"/>
                </a:lnTo>
                <a:lnTo>
                  <a:pt x="522" y="388"/>
                </a:lnTo>
                <a:lnTo>
                  <a:pt x="522" y="390"/>
                </a:lnTo>
                <a:lnTo>
                  <a:pt x="524" y="395"/>
                </a:lnTo>
                <a:lnTo>
                  <a:pt x="524" y="395"/>
                </a:lnTo>
                <a:lnTo>
                  <a:pt x="738" y="395"/>
                </a:lnTo>
                <a:lnTo>
                  <a:pt x="738" y="380"/>
                </a:lnTo>
                <a:lnTo>
                  <a:pt x="735" y="380"/>
                </a:lnTo>
                <a:lnTo>
                  <a:pt x="735" y="368"/>
                </a:lnTo>
                <a:lnTo>
                  <a:pt x="735" y="363"/>
                </a:lnTo>
                <a:lnTo>
                  <a:pt x="733" y="356"/>
                </a:lnTo>
                <a:lnTo>
                  <a:pt x="733" y="348"/>
                </a:lnTo>
                <a:lnTo>
                  <a:pt x="730" y="341"/>
                </a:lnTo>
                <a:lnTo>
                  <a:pt x="728" y="333"/>
                </a:lnTo>
                <a:lnTo>
                  <a:pt x="728" y="328"/>
                </a:lnTo>
                <a:lnTo>
                  <a:pt x="725" y="318"/>
                </a:lnTo>
                <a:lnTo>
                  <a:pt x="725" y="316"/>
                </a:lnTo>
                <a:lnTo>
                  <a:pt x="720" y="303"/>
                </a:lnTo>
                <a:lnTo>
                  <a:pt x="720" y="303"/>
                </a:lnTo>
                <a:lnTo>
                  <a:pt x="711" y="278"/>
                </a:lnTo>
                <a:close/>
                <a:moveTo>
                  <a:pt x="651" y="186"/>
                </a:moveTo>
                <a:lnTo>
                  <a:pt x="499" y="338"/>
                </a:lnTo>
                <a:lnTo>
                  <a:pt x="499" y="341"/>
                </a:lnTo>
                <a:lnTo>
                  <a:pt x="502" y="343"/>
                </a:lnTo>
                <a:lnTo>
                  <a:pt x="504" y="348"/>
                </a:lnTo>
                <a:lnTo>
                  <a:pt x="507" y="348"/>
                </a:lnTo>
                <a:lnTo>
                  <a:pt x="698" y="254"/>
                </a:lnTo>
                <a:lnTo>
                  <a:pt x="686" y="231"/>
                </a:lnTo>
                <a:lnTo>
                  <a:pt x="683" y="229"/>
                </a:lnTo>
                <a:lnTo>
                  <a:pt x="676" y="219"/>
                </a:lnTo>
                <a:lnTo>
                  <a:pt x="663" y="201"/>
                </a:lnTo>
                <a:lnTo>
                  <a:pt x="651" y="186"/>
                </a:lnTo>
                <a:close/>
                <a:moveTo>
                  <a:pt x="171" y="186"/>
                </a:moveTo>
                <a:lnTo>
                  <a:pt x="151" y="209"/>
                </a:lnTo>
                <a:lnTo>
                  <a:pt x="151" y="209"/>
                </a:lnTo>
                <a:lnTo>
                  <a:pt x="144" y="219"/>
                </a:lnTo>
                <a:lnTo>
                  <a:pt x="144" y="221"/>
                </a:lnTo>
                <a:lnTo>
                  <a:pt x="136" y="229"/>
                </a:lnTo>
                <a:lnTo>
                  <a:pt x="134" y="234"/>
                </a:lnTo>
                <a:lnTo>
                  <a:pt x="129" y="241"/>
                </a:lnTo>
                <a:lnTo>
                  <a:pt x="126" y="246"/>
                </a:lnTo>
                <a:lnTo>
                  <a:pt x="124" y="251"/>
                </a:lnTo>
                <a:lnTo>
                  <a:pt x="119" y="261"/>
                </a:lnTo>
                <a:lnTo>
                  <a:pt x="117" y="264"/>
                </a:lnTo>
                <a:lnTo>
                  <a:pt x="112" y="276"/>
                </a:lnTo>
                <a:lnTo>
                  <a:pt x="112" y="276"/>
                </a:lnTo>
                <a:lnTo>
                  <a:pt x="107" y="288"/>
                </a:lnTo>
                <a:lnTo>
                  <a:pt x="308" y="360"/>
                </a:lnTo>
                <a:lnTo>
                  <a:pt x="308" y="358"/>
                </a:lnTo>
                <a:lnTo>
                  <a:pt x="310" y="353"/>
                </a:lnTo>
                <a:lnTo>
                  <a:pt x="313" y="353"/>
                </a:lnTo>
                <a:lnTo>
                  <a:pt x="315" y="348"/>
                </a:lnTo>
                <a:lnTo>
                  <a:pt x="318" y="346"/>
                </a:lnTo>
                <a:lnTo>
                  <a:pt x="320" y="343"/>
                </a:lnTo>
                <a:lnTo>
                  <a:pt x="323" y="338"/>
                </a:lnTo>
                <a:lnTo>
                  <a:pt x="323" y="338"/>
                </a:lnTo>
                <a:lnTo>
                  <a:pt x="171" y="186"/>
                </a:lnTo>
                <a:close/>
                <a:moveTo>
                  <a:pt x="258" y="119"/>
                </a:moveTo>
                <a:lnTo>
                  <a:pt x="238" y="132"/>
                </a:lnTo>
                <a:lnTo>
                  <a:pt x="221" y="142"/>
                </a:lnTo>
                <a:lnTo>
                  <a:pt x="211" y="149"/>
                </a:lnTo>
                <a:lnTo>
                  <a:pt x="211" y="152"/>
                </a:lnTo>
                <a:lnTo>
                  <a:pt x="189" y="169"/>
                </a:lnTo>
                <a:lnTo>
                  <a:pt x="340" y="321"/>
                </a:lnTo>
                <a:lnTo>
                  <a:pt x="340" y="321"/>
                </a:lnTo>
                <a:lnTo>
                  <a:pt x="345" y="316"/>
                </a:lnTo>
                <a:lnTo>
                  <a:pt x="348" y="316"/>
                </a:lnTo>
                <a:lnTo>
                  <a:pt x="350" y="313"/>
                </a:lnTo>
                <a:lnTo>
                  <a:pt x="258" y="119"/>
                </a:lnTo>
                <a:close/>
                <a:moveTo>
                  <a:pt x="529" y="104"/>
                </a:moveTo>
                <a:lnTo>
                  <a:pt x="459" y="308"/>
                </a:lnTo>
                <a:lnTo>
                  <a:pt x="459" y="308"/>
                </a:lnTo>
                <a:lnTo>
                  <a:pt x="464" y="308"/>
                </a:lnTo>
                <a:lnTo>
                  <a:pt x="467" y="311"/>
                </a:lnTo>
                <a:lnTo>
                  <a:pt x="469" y="313"/>
                </a:lnTo>
                <a:lnTo>
                  <a:pt x="474" y="316"/>
                </a:lnTo>
                <a:lnTo>
                  <a:pt x="474" y="316"/>
                </a:lnTo>
                <a:lnTo>
                  <a:pt x="482" y="321"/>
                </a:lnTo>
                <a:lnTo>
                  <a:pt x="482" y="321"/>
                </a:lnTo>
                <a:lnTo>
                  <a:pt x="633" y="169"/>
                </a:lnTo>
                <a:lnTo>
                  <a:pt x="611" y="152"/>
                </a:lnTo>
                <a:lnTo>
                  <a:pt x="611" y="152"/>
                </a:lnTo>
                <a:lnTo>
                  <a:pt x="601" y="144"/>
                </a:lnTo>
                <a:lnTo>
                  <a:pt x="599" y="142"/>
                </a:lnTo>
                <a:lnTo>
                  <a:pt x="589" y="137"/>
                </a:lnTo>
                <a:lnTo>
                  <a:pt x="586" y="134"/>
                </a:lnTo>
                <a:lnTo>
                  <a:pt x="579" y="129"/>
                </a:lnTo>
                <a:lnTo>
                  <a:pt x="571" y="124"/>
                </a:lnTo>
                <a:lnTo>
                  <a:pt x="566" y="122"/>
                </a:lnTo>
                <a:lnTo>
                  <a:pt x="559" y="117"/>
                </a:lnTo>
                <a:lnTo>
                  <a:pt x="556" y="117"/>
                </a:lnTo>
                <a:lnTo>
                  <a:pt x="542" y="112"/>
                </a:lnTo>
                <a:lnTo>
                  <a:pt x="542" y="109"/>
                </a:lnTo>
                <a:lnTo>
                  <a:pt x="529" y="104"/>
                </a:lnTo>
                <a:close/>
                <a:moveTo>
                  <a:pt x="422" y="82"/>
                </a:moveTo>
                <a:lnTo>
                  <a:pt x="422" y="296"/>
                </a:lnTo>
                <a:lnTo>
                  <a:pt x="425" y="296"/>
                </a:lnTo>
                <a:lnTo>
                  <a:pt x="430" y="298"/>
                </a:lnTo>
                <a:lnTo>
                  <a:pt x="435" y="298"/>
                </a:lnTo>
                <a:lnTo>
                  <a:pt x="435" y="298"/>
                </a:lnTo>
                <a:lnTo>
                  <a:pt x="507" y="97"/>
                </a:lnTo>
                <a:lnTo>
                  <a:pt x="492" y="92"/>
                </a:lnTo>
                <a:lnTo>
                  <a:pt x="489" y="92"/>
                </a:lnTo>
                <a:lnTo>
                  <a:pt x="479" y="89"/>
                </a:lnTo>
                <a:lnTo>
                  <a:pt x="474" y="89"/>
                </a:lnTo>
                <a:lnTo>
                  <a:pt x="464" y="87"/>
                </a:lnTo>
                <a:lnTo>
                  <a:pt x="457" y="84"/>
                </a:lnTo>
                <a:lnTo>
                  <a:pt x="452" y="84"/>
                </a:lnTo>
                <a:lnTo>
                  <a:pt x="440" y="84"/>
                </a:lnTo>
                <a:lnTo>
                  <a:pt x="437" y="84"/>
                </a:lnTo>
                <a:lnTo>
                  <a:pt x="422" y="82"/>
                </a:lnTo>
                <a:close/>
                <a:moveTo>
                  <a:pt x="397" y="82"/>
                </a:moveTo>
                <a:lnTo>
                  <a:pt x="382" y="84"/>
                </a:lnTo>
                <a:lnTo>
                  <a:pt x="382" y="84"/>
                </a:lnTo>
                <a:lnTo>
                  <a:pt x="370" y="84"/>
                </a:lnTo>
                <a:lnTo>
                  <a:pt x="368" y="84"/>
                </a:lnTo>
                <a:lnTo>
                  <a:pt x="358" y="87"/>
                </a:lnTo>
                <a:lnTo>
                  <a:pt x="350" y="87"/>
                </a:lnTo>
                <a:lnTo>
                  <a:pt x="343" y="89"/>
                </a:lnTo>
                <a:lnTo>
                  <a:pt x="335" y="92"/>
                </a:lnTo>
                <a:lnTo>
                  <a:pt x="330" y="92"/>
                </a:lnTo>
                <a:lnTo>
                  <a:pt x="320" y="94"/>
                </a:lnTo>
                <a:lnTo>
                  <a:pt x="318" y="94"/>
                </a:lnTo>
                <a:lnTo>
                  <a:pt x="305" y="99"/>
                </a:lnTo>
                <a:lnTo>
                  <a:pt x="305" y="99"/>
                </a:lnTo>
                <a:lnTo>
                  <a:pt x="281" y="109"/>
                </a:lnTo>
                <a:lnTo>
                  <a:pt x="373" y="303"/>
                </a:lnTo>
                <a:lnTo>
                  <a:pt x="380" y="301"/>
                </a:lnTo>
                <a:lnTo>
                  <a:pt x="380" y="301"/>
                </a:lnTo>
                <a:lnTo>
                  <a:pt x="387" y="298"/>
                </a:lnTo>
                <a:lnTo>
                  <a:pt x="390" y="298"/>
                </a:lnTo>
                <a:lnTo>
                  <a:pt x="392" y="298"/>
                </a:lnTo>
                <a:lnTo>
                  <a:pt x="397" y="296"/>
                </a:lnTo>
                <a:lnTo>
                  <a:pt x="397" y="296"/>
                </a:lnTo>
                <a:lnTo>
                  <a:pt x="397" y="82"/>
                </a:lnTo>
                <a:close/>
                <a:moveTo>
                  <a:pt x="380" y="0"/>
                </a:moveTo>
                <a:lnTo>
                  <a:pt x="464" y="2"/>
                </a:lnTo>
                <a:lnTo>
                  <a:pt x="464" y="2"/>
                </a:lnTo>
                <a:lnTo>
                  <a:pt x="464" y="2"/>
                </a:lnTo>
                <a:lnTo>
                  <a:pt x="472" y="47"/>
                </a:lnTo>
                <a:lnTo>
                  <a:pt x="477" y="50"/>
                </a:lnTo>
                <a:lnTo>
                  <a:pt x="494" y="52"/>
                </a:lnTo>
                <a:lnTo>
                  <a:pt x="517" y="12"/>
                </a:lnTo>
                <a:lnTo>
                  <a:pt x="556" y="25"/>
                </a:lnTo>
                <a:lnTo>
                  <a:pt x="596" y="42"/>
                </a:lnTo>
                <a:lnTo>
                  <a:pt x="596" y="42"/>
                </a:lnTo>
                <a:lnTo>
                  <a:pt x="596" y="42"/>
                </a:lnTo>
                <a:lnTo>
                  <a:pt x="594" y="57"/>
                </a:lnTo>
                <a:lnTo>
                  <a:pt x="586" y="87"/>
                </a:lnTo>
                <a:lnTo>
                  <a:pt x="606" y="99"/>
                </a:lnTo>
                <a:lnTo>
                  <a:pt x="641" y="70"/>
                </a:lnTo>
                <a:lnTo>
                  <a:pt x="641" y="70"/>
                </a:lnTo>
                <a:lnTo>
                  <a:pt x="641" y="70"/>
                </a:lnTo>
                <a:lnTo>
                  <a:pt x="641" y="70"/>
                </a:lnTo>
                <a:lnTo>
                  <a:pt x="656" y="80"/>
                </a:lnTo>
                <a:lnTo>
                  <a:pt x="661" y="84"/>
                </a:lnTo>
                <a:lnTo>
                  <a:pt x="671" y="92"/>
                </a:lnTo>
                <a:lnTo>
                  <a:pt x="678" y="99"/>
                </a:lnTo>
                <a:lnTo>
                  <a:pt x="686" y="107"/>
                </a:lnTo>
                <a:lnTo>
                  <a:pt x="693" y="112"/>
                </a:lnTo>
                <a:lnTo>
                  <a:pt x="701" y="119"/>
                </a:lnTo>
                <a:lnTo>
                  <a:pt x="706" y="124"/>
                </a:lnTo>
                <a:lnTo>
                  <a:pt x="683" y="164"/>
                </a:lnTo>
                <a:lnTo>
                  <a:pt x="683" y="167"/>
                </a:lnTo>
                <a:lnTo>
                  <a:pt x="696" y="179"/>
                </a:lnTo>
                <a:lnTo>
                  <a:pt x="738" y="162"/>
                </a:lnTo>
                <a:lnTo>
                  <a:pt x="738" y="164"/>
                </a:lnTo>
                <a:lnTo>
                  <a:pt x="738" y="164"/>
                </a:lnTo>
                <a:lnTo>
                  <a:pt x="740" y="164"/>
                </a:lnTo>
                <a:lnTo>
                  <a:pt x="763" y="199"/>
                </a:lnTo>
                <a:lnTo>
                  <a:pt x="783" y="236"/>
                </a:lnTo>
                <a:lnTo>
                  <a:pt x="783" y="236"/>
                </a:lnTo>
                <a:lnTo>
                  <a:pt x="783" y="236"/>
                </a:lnTo>
                <a:lnTo>
                  <a:pt x="748" y="266"/>
                </a:lnTo>
                <a:lnTo>
                  <a:pt x="755" y="283"/>
                </a:lnTo>
                <a:lnTo>
                  <a:pt x="800" y="281"/>
                </a:lnTo>
                <a:lnTo>
                  <a:pt x="817" y="356"/>
                </a:lnTo>
                <a:lnTo>
                  <a:pt x="817" y="358"/>
                </a:lnTo>
                <a:lnTo>
                  <a:pt x="820" y="365"/>
                </a:lnTo>
                <a:lnTo>
                  <a:pt x="820" y="365"/>
                </a:lnTo>
                <a:lnTo>
                  <a:pt x="820" y="365"/>
                </a:lnTo>
                <a:lnTo>
                  <a:pt x="778" y="383"/>
                </a:lnTo>
                <a:lnTo>
                  <a:pt x="778" y="403"/>
                </a:lnTo>
                <a:lnTo>
                  <a:pt x="822" y="415"/>
                </a:lnTo>
                <a:lnTo>
                  <a:pt x="820" y="418"/>
                </a:lnTo>
                <a:lnTo>
                  <a:pt x="822" y="418"/>
                </a:lnTo>
                <a:lnTo>
                  <a:pt x="817" y="457"/>
                </a:lnTo>
                <a:lnTo>
                  <a:pt x="817" y="460"/>
                </a:lnTo>
                <a:lnTo>
                  <a:pt x="817" y="462"/>
                </a:lnTo>
                <a:lnTo>
                  <a:pt x="815" y="480"/>
                </a:lnTo>
                <a:lnTo>
                  <a:pt x="810" y="500"/>
                </a:lnTo>
                <a:lnTo>
                  <a:pt x="810" y="500"/>
                </a:lnTo>
                <a:lnTo>
                  <a:pt x="810" y="502"/>
                </a:lnTo>
                <a:lnTo>
                  <a:pt x="765" y="505"/>
                </a:lnTo>
                <a:lnTo>
                  <a:pt x="760" y="522"/>
                </a:lnTo>
                <a:lnTo>
                  <a:pt x="798" y="547"/>
                </a:lnTo>
                <a:lnTo>
                  <a:pt x="780" y="587"/>
                </a:lnTo>
                <a:lnTo>
                  <a:pt x="760" y="624"/>
                </a:lnTo>
                <a:lnTo>
                  <a:pt x="760" y="624"/>
                </a:lnTo>
                <a:lnTo>
                  <a:pt x="760" y="627"/>
                </a:lnTo>
                <a:lnTo>
                  <a:pt x="715" y="614"/>
                </a:lnTo>
                <a:lnTo>
                  <a:pt x="706" y="629"/>
                </a:lnTo>
                <a:lnTo>
                  <a:pt x="733" y="664"/>
                </a:lnTo>
                <a:lnTo>
                  <a:pt x="730" y="666"/>
                </a:lnTo>
                <a:lnTo>
                  <a:pt x="730" y="666"/>
                </a:lnTo>
                <a:lnTo>
                  <a:pt x="703" y="699"/>
                </a:lnTo>
                <a:lnTo>
                  <a:pt x="673" y="726"/>
                </a:lnTo>
                <a:lnTo>
                  <a:pt x="673" y="726"/>
                </a:lnTo>
                <a:lnTo>
                  <a:pt x="673" y="726"/>
                </a:lnTo>
                <a:lnTo>
                  <a:pt x="671" y="729"/>
                </a:lnTo>
                <a:lnTo>
                  <a:pt x="633" y="701"/>
                </a:lnTo>
                <a:lnTo>
                  <a:pt x="621" y="711"/>
                </a:lnTo>
                <a:lnTo>
                  <a:pt x="619" y="711"/>
                </a:lnTo>
                <a:lnTo>
                  <a:pt x="633" y="756"/>
                </a:lnTo>
                <a:lnTo>
                  <a:pt x="596" y="776"/>
                </a:lnTo>
                <a:lnTo>
                  <a:pt x="556" y="793"/>
                </a:lnTo>
                <a:lnTo>
                  <a:pt x="556" y="793"/>
                </a:lnTo>
                <a:lnTo>
                  <a:pt x="554" y="796"/>
                </a:lnTo>
                <a:lnTo>
                  <a:pt x="527" y="758"/>
                </a:lnTo>
                <a:lnTo>
                  <a:pt x="512" y="763"/>
                </a:lnTo>
                <a:lnTo>
                  <a:pt x="512" y="808"/>
                </a:lnTo>
                <a:lnTo>
                  <a:pt x="487" y="813"/>
                </a:lnTo>
                <a:lnTo>
                  <a:pt x="484" y="816"/>
                </a:lnTo>
                <a:lnTo>
                  <a:pt x="479" y="816"/>
                </a:lnTo>
                <a:lnTo>
                  <a:pt x="422" y="821"/>
                </a:lnTo>
                <a:lnTo>
                  <a:pt x="410" y="778"/>
                </a:lnTo>
                <a:lnTo>
                  <a:pt x="405" y="776"/>
                </a:lnTo>
                <a:lnTo>
                  <a:pt x="400" y="776"/>
                </a:lnTo>
                <a:lnTo>
                  <a:pt x="395" y="776"/>
                </a:lnTo>
                <a:lnTo>
                  <a:pt x="392" y="776"/>
                </a:lnTo>
                <a:lnTo>
                  <a:pt x="377" y="821"/>
                </a:lnTo>
                <a:lnTo>
                  <a:pt x="375" y="821"/>
                </a:lnTo>
                <a:lnTo>
                  <a:pt x="375" y="821"/>
                </a:lnTo>
                <a:lnTo>
                  <a:pt x="338" y="816"/>
                </a:lnTo>
                <a:lnTo>
                  <a:pt x="333" y="813"/>
                </a:lnTo>
                <a:lnTo>
                  <a:pt x="330" y="813"/>
                </a:lnTo>
                <a:lnTo>
                  <a:pt x="310" y="808"/>
                </a:lnTo>
                <a:lnTo>
                  <a:pt x="293" y="803"/>
                </a:lnTo>
                <a:lnTo>
                  <a:pt x="293" y="803"/>
                </a:lnTo>
                <a:lnTo>
                  <a:pt x="290" y="803"/>
                </a:lnTo>
                <a:lnTo>
                  <a:pt x="290" y="758"/>
                </a:lnTo>
                <a:lnTo>
                  <a:pt x="290" y="756"/>
                </a:lnTo>
                <a:lnTo>
                  <a:pt x="288" y="756"/>
                </a:lnTo>
                <a:lnTo>
                  <a:pt x="276" y="751"/>
                </a:lnTo>
                <a:lnTo>
                  <a:pt x="246" y="786"/>
                </a:lnTo>
                <a:lnTo>
                  <a:pt x="226" y="776"/>
                </a:lnTo>
                <a:lnTo>
                  <a:pt x="223" y="776"/>
                </a:lnTo>
                <a:lnTo>
                  <a:pt x="216" y="773"/>
                </a:lnTo>
                <a:lnTo>
                  <a:pt x="208" y="768"/>
                </a:lnTo>
                <a:lnTo>
                  <a:pt x="208" y="768"/>
                </a:lnTo>
                <a:lnTo>
                  <a:pt x="189" y="756"/>
                </a:lnTo>
                <a:lnTo>
                  <a:pt x="169" y="743"/>
                </a:lnTo>
                <a:lnTo>
                  <a:pt x="186" y="701"/>
                </a:lnTo>
                <a:lnTo>
                  <a:pt x="181" y="696"/>
                </a:lnTo>
                <a:lnTo>
                  <a:pt x="179" y="694"/>
                </a:lnTo>
                <a:lnTo>
                  <a:pt x="171" y="689"/>
                </a:lnTo>
                <a:lnTo>
                  <a:pt x="134" y="714"/>
                </a:lnTo>
                <a:lnTo>
                  <a:pt x="131" y="711"/>
                </a:lnTo>
                <a:lnTo>
                  <a:pt x="131" y="711"/>
                </a:lnTo>
                <a:lnTo>
                  <a:pt x="102" y="681"/>
                </a:lnTo>
                <a:lnTo>
                  <a:pt x="74" y="646"/>
                </a:lnTo>
                <a:lnTo>
                  <a:pt x="104" y="612"/>
                </a:lnTo>
                <a:lnTo>
                  <a:pt x="94" y="597"/>
                </a:lnTo>
                <a:lnTo>
                  <a:pt x="49" y="607"/>
                </a:lnTo>
                <a:lnTo>
                  <a:pt x="32" y="569"/>
                </a:lnTo>
                <a:lnTo>
                  <a:pt x="17" y="527"/>
                </a:lnTo>
                <a:lnTo>
                  <a:pt x="17" y="527"/>
                </a:lnTo>
                <a:lnTo>
                  <a:pt x="17" y="527"/>
                </a:lnTo>
                <a:lnTo>
                  <a:pt x="54" y="502"/>
                </a:lnTo>
                <a:lnTo>
                  <a:pt x="54" y="497"/>
                </a:lnTo>
                <a:lnTo>
                  <a:pt x="52" y="492"/>
                </a:lnTo>
                <a:lnTo>
                  <a:pt x="52" y="492"/>
                </a:lnTo>
                <a:lnTo>
                  <a:pt x="52" y="482"/>
                </a:lnTo>
                <a:lnTo>
                  <a:pt x="5" y="477"/>
                </a:lnTo>
                <a:lnTo>
                  <a:pt x="5" y="477"/>
                </a:lnTo>
                <a:lnTo>
                  <a:pt x="5" y="477"/>
                </a:lnTo>
                <a:lnTo>
                  <a:pt x="0" y="435"/>
                </a:lnTo>
                <a:lnTo>
                  <a:pt x="0" y="393"/>
                </a:lnTo>
                <a:lnTo>
                  <a:pt x="44" y="383"/>
                </a:lnTo>
                <a:lnTo>
                  <a:pt x="47" y="360"/>
                </a:lnTo>
                <a:lnTo>
                  <a:pt x="5" y="343"/>
                </a:lnTo>
                <a:lnTo>
                  <a:pt x="5" y="343"/>
                </a:lnTo>
                <a:lnTo>
                  <a:pt x="5" y="343"/>
                </a:lnTo>
                <a:lnTo>
                  <a:pt x="7" y="338"/>
                </a:lnTo>
                <a:lnTo>
                  <a:pt x="7" y="328"/>
                </a:lnTo>
                <a:lnTo>
                  <a:pt x="10" y="323"/>
                </a:lnTo>
                <a:lnTo>
                  <a:pt x="12" y="308"/>
                </a:lnTo>
                <a:lnTo>
                  <a:pt x="12" y="308"/>
                </a:lnTo>
                <a:lnTo>
                  <a:pt x="27" y="261"/>
                </a:lnTo>
                <a:lnTo>
                  <a:pt x="27" y="261"/>
                </a:lnTo>
                <a:lnTo>
                  <a:pt x="27" y="261"/>
                </a:lnTo>
                <a:lnTo>
                  <a:pt x="74" y="266"/>
                </a:lnTo>
                <a:lnTo>
                  <a:pt x="82" y="246"/>
                </a:lnTo>
                <a:lnTo>
                  <a:pt x="64" y="229"/>
                </a:lnTo>
                <a:lnTo>
                  <a:pt x="49" y="214"/>
                </a:lnTo>
                <a:lnTo>
                  <a:pt x="49" y="214"/>
                </a:lnTo>
                <a:lnTo>
                  <a:pt x="49" y="214"/>
                </a:lnTo>
                <a:lnTo>
                  <a:pt x="72" y="176"/>
                </a:lnTo>
                <a:lnTo>
                  <a:pt x="97" y="144"/>
                </a:lnTo>
                <a:lnTo>
                  <a:pt x="139" y="164"/>
                </a:lnTo>
                <a:lnTo>
                  <a:pt x="154" y="147"/>
                </a:lnTo>
                <a:lnTo>
                  <a:pt x="134" y="107"/>
                </a:lnTo>
                <a:lnTo>
                  <a:pt x="184" y="67"/>
                </a:lnTo>
                <a:lnTo>
                  <a:pt x="184" y="67"/>
                </a:lnTo>
                <a:lnTo>
                  <a:pt x="184" y="67"/>
                </a:lnTo>
                <a:lnTo>
                  <a:pt x="201" y="57"/>
                </a:lnTo>
                <a:lnTo>
                  <a:pt x="201" y="57"/>
                </a:lnTo>
                <a:lnTo>
                  <a:pt x="201" y="57"/>
                </a:lnTo>
                <a:lnTo>
                  <a:pt x="218" y="72"/>
                </a:lnTo>
                <a:lnTo>
                  <a:pt x="233" y="87"/>
                </a:lnTo>
                <a:lnTo>
                  <a:pt x="256" y="77"/>
                </a:lnTo>
                <a:lnTo>
                  <a:pt x="248" y="32"/>
                </a:lnTo>
                <a:lnTo>
                  <a:pt x="248" y="32"/>
                </a:lnTo>
                <a:lnTo>
                  <a:pt x="248" y="32"/>
                </a:lnTo>
                <a:lnTo>
                  <a:pt x="288" y="17"/>
                </a:lnTo>
                <a:lnTo>
                  <a:pt x="330" y="7"/>
                </a:lnTo>
                <a:lnTo>
                  <a:pt x="350" y="47"/>
                </a:lnTo>
                <a:lnTo>
                  <a:pt x="370" y="45"/>
                </a:lnTo>
                <a:lnTo>
                  <a:pt x="373" y="45"/>
                </a:lnTo>
                <a:lnTo>
                  <a:pt x="377" y="15"/>
                </a:lnTo>
                <a:lnTo>
                  <a:pt x="380" y="0"/>
                </a:lnTo>
                <a:lnTo>
                  <a:pt x="380" y="0"/>
                </a:lnTo>
                <a:lnTo>
                  <a:pt x="380" y="0"/>
                </a:lnTo>
                <a:close/>
              </a:path>
            </a:pathLst>
          </a:custGeom>
          <a:solidFill>
            <a:schemeClr val="bg1"/>
          </a:solidFill>
          <a:ln w="0">
            <a:noFill/>
            <a:prstDash val="solid"/>
            <a:round/>
            <a:headEnd/>
            <a:tailEnd/>
          </a:ln>
        </p:spPr>
        <p:txBody>
          <a:bodyPr vert="horz" wrap="square" lIns="45296" tIns="22646" rIns="45296" bIns="22646" numCol="1" anchor="t" anchorCtr="0" compatLnSpc="1">
            <a:prstTxWarp prst="textNoShape">
              <a:avLst/>
            </a:prstTxWarp>
          </a:bodyPr>
          <a:lstStyle/>
          <a:p>
            <a:endParaRPr lang="es-SV"/>
          </a:p>
        </p:txBody>
      </p:sp>
      <p:sp>
        <p:nvSpPr>
          <p:cNvPr id="30" name="Textbox 1"/>
          <p:cNvSpPr/>
          <p:nvPr/>
        </p:nvSpPr>
        <p:spPr>
          <a:xfrm>
            <a:off x="4102517" y="3354242"/>
            <a:ext cx="5540626" cy="2629347"/>
          </a:xfrm>
          <a:prstGeom prst="rect">
            <a:avLst/>
          </a:prstGeom>
        </p:spPr>
        <p:txBody>
          <a:bodyPr wrap="square" lIns="241719" tIns="120859" rIns="241719" bIns="120859">
            <a:spAutoFit/>
          </a:bodyPr>
          <a:lstStyle/>
          <a:p>
            <a:pPr>
              <a:lnSpc>
                <a:spcPct val="125000"/>
              </a:lnSpc>
            </a:pPr>
            <a:r>
              <a:rPr lang="en-US" sz="2400" dirty="0" smtClean="0">
                <a:solidFill>
                  <a:schemeClr val="tx2"/>
                </a:solidFill>
                <a:latin typeface="Open Sans Condensed" panose="020B0604020202020204" charset="0"/>
                <a:ea typeface="Open Sans Condensed" panose="020B0604020202020204" charset="0"/>
                <a:cs typeface="Open Sans Condensed" panose="020B0604020202020204" charset="0"/>
              </a:rPr>
              <a:t>Operators</a:t>
            </a:r>
          </a:p>
          <a:p>
            <a:pPr>
              <a:lnSpc>
                <a:spcPct val="125000"/>
              </a:lnSpc>
            </a:pPr>
            <a:r>
              <a:rPr lang="en-IN" sz="2000" dirty="0">
                <a:solidFill>
                  <a:schemeClr val="bg2"/>
                </a:solidFill>
                <a:latin typeface="Source Sans Pro" panose="020B0604020202020204" charset="0"/>
              </a:rPr>
              <a:t>An operator in a programming language is a symbol that tells the compiler or interpreter to perform specific mathematical, relational or logical operation and produce final result.</a:t>
            </a:r>
            <a:endParaRPr lang="en-US" sz="2000" dirty="0">
              <a:solidFill>
                <a:schemeClr val="bg2"/>
              </a:solidFill>
              <a:latin typeface="Source Sans Pro" panose="020B0604020202020204" charset="0"/>
            </a:endParaRPr>
          </a:p>
        </p:txBody>
      </p:sp>
      <p:sp>
        <p:nvSpPr>
          <p:cNvPr id="31" name="Textbox 1"/>
          <p:cNvSpPr/>
          <p:nvPr/>
        </p:nvSpPr>
        <p:spPr>
          <a:xfrm>
            <a:off x="4151854" y="6185066"/>
            <a:ext cx="9087711" cy="2995601"/>
          </a:xfrm>
          <a:prstGeom prst="rect">
            <a:avLst/>
          </a:prstGeom>
        </p:spPr>
        <p:txBody>
          <a:bodyPr wrap="square" lIns="241719" tIns="120859" rIns="241719" bIns="120859">
            <a:spAutoFit/>
          </a:bodyPr>
          <a:lstStyle/>
          <a:p>
            <a:pPr>
              <a:lnSpc>
                <a:spcPct val="120000"/>
              </a:lnSpc>
            </a:pPr>
            <a:r>
              <a:rPr lang="en-US" sz="2400" dirty="0" smtClean="0">
                <a:solidFill>
                  <a:schemeClr val="tx2"/>
                </a:solidFill>
                <a:latin typeface="Open Sans Condensed" panose="020B0604020202020204" charset="0"/>
                <a:ea typeface="Open Sans Condensed" panose="020B0604020202020204" charset="0"/>
                <a:cs typeface="Open Sans Condensed" panose="020B0604020202020204" charset="0"/>
              </a:rPr>
              <a:t>Control Structures</a:t>
            </a:r>
          </a:p>
          <a:p>
            <a:pPr>
              <a:lnSpc>
                <a:spcPct val="125000"/>
              </a:lnSpc>
            </a:pPr>
            <a:r>
              <a:rPr lang="en-IN" sz="2000" dirty="0">
                <a:solidFill>
                  <a:schemeClr val="bg2"/>
                </a:solidFill>
                <a:latin typeface="Source Sans Pro" panose="020B0604020202020204" charset="0"/>
              </a:rPr>
              <a:t>A control structure is a block of programming that </a:t>
            </a:r>
            <a:r>
              <a:rPr lang="en-IN" sz="2000" dirty="0" smtClean="0">
                <a:solidFill>
                  <a:schemeClr val="bg2"/>
                </a:solidFill>
                <a:latin typeface="Source Sans Pro" panose="020B0604020202020204" charset="0"/>
              </a:rPr>
              <a:t>analyses </a:t>
            </a:r>
            <a:r>
              <a:rPr lang="en-IN" sz="2000" dirty="0">
                <a:solidFill>
                  <a:schemeClr val="bg2"/>
                </a:solidFill>
                <a:latin typeface="Source Sans Pro" panose="020B0604020202020204" charset="0"/>
              </a:rPr>
              <a:t>variables and chooses a direction in which to go based on given parameters. The term flow control details the direction the program takes (which way program control "flows"). Hence it is the basic decision-making process in computing; flow control determines how a computer will respond when given certain conditions and parameters.</a:t>
            </a:r>
            <a:endParaRPr lang="en-US" sz="2000" dirty="0">
              <a:solidFill>
                <a:schemeClr val="bg2"/>
              </a:solidFill>
              <a:latin typeface="Source Sans Pro" panose="020B0604020202020204" charset="0"/>
            </a:endParaRPr>
          </a:p>
        </p:txBody>
      </p:sp>
      <p:sp>
        <p:nvSpPr>
          <p:cNvPr id="32" name="Textbox 1"/>
          <p:cNvSpPr/>
          <p:nvPr/>
        </p:nvSpPr>
        <p:spPr>
          <a:xfrm>
            <a:off x="4102516" y="9710144"/>
            <a:ext cx="10160998" cy="1841439"/>
          </a:xfrm>
          <a:prstGeom prst="rect">
            <a:avLst/>
          </a:prstGeom>
        </p:spPr>
        <p:txBody>
          <a:bodyPr wrap="square" lIns="241719" tIns="120859" rIns="241719" bIns="120859">
            <a:spAutoFit/>
          </a:bodyPr>
          <a:lstStyle/>
          <a:p>
            <a:pPr>
              <a:lnSpc>
                <a:spcPct val="120000"/>
              </a:lnSpc>
            </a:pPr>
            <a:r>
              <a:rPr lang="en-US" sz="2400" dirty="0" smtClean="0">
                <a:solidFill>
                  <a:schemeClr val="tx2"/>
                </a:solidFill>
                <a:latin typeface="Open Sans Condensed" panose="020B0604020202020204" charset="0"/>
                <a:ea typeface="Open Sans Condensed" panose="020B0604020202020204" charset="0"/>
                <a:cs typeface="Open Sans Condensed" panose="020B0604020202020204" charset="0"/>
              </a:rPr>
              <a:t>Sub-routines</a:t>
            </a:r>
          </a:p>
          <a:p>
            <a:pPr>
              <a:lnSpc>
                <a:spcPct val="125000"/>
              </a:lnSpc>
            </a:pPr>
            <a:r>
              <a:rPr lang="en-IN" sz="2000" dirty="0">
                <a:solidFill>
                  <a:schemeClr val="bg2"/>
                </a:solidFill>
                <a:latin typeface="Source Sans Pro" panose="020B0604020202020204" charset="0"/>
              </a:rPr>
              <a:t>a subroutine is a sequence of program instructions that perform a specific task, packaged as a unit. This unit can then be used in programs wherever that particular task should be performed.</a:t>
            </a:r>
            <a:endParaRPr lang="en-US" sz="2000" dirty="0">
              <a:solidFill>
                <a:schemeClr val="bg2"/>
              </a:solidFill>
              <a:latin typeface="Source Sans Pro" panose="020B0604020202020204" charset="0"/>
            </a:endParaRPr>
          </a:p>
        </p:txBody>
      </p:sp>
      <p:sp>
        <p:nvSpPr>
          <p:cNvPr id="33" name="4 Elipse"/>
          <p:cNvSpPr>
            <a:spLocks noChangeAspect="1"/>
          </p:cNvSpPr>
          <p:nvPr/>
        </p:nvSpPr>
        <p:spPr bwMode="auto">
          <a:xfrm>
            <a:off x="3243959" y="3542705"/>
            <a:ext cx="711637" cy="711637"/>
          </a:xfrm>
          <a:prstGeom prst="ellipse">
            <a:avLst/>
          </a:prstGeom>
          <a:noFill/>
          <a:ln w="12700" cap="flat" cmpd="sng" algn="ctr">
            <a:solidFill>
              <a:schemeClr val="tx2"/>
            </a:solidFill>
            <a:prstDash val="solid"/>
            <a:miter lim="800000"/>
          </a:ln>
          <a:effectLs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endParaRPr kumimoji="0" lang="es-SV"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4" name="27 Elipse"/>
          <p:cNvSpPr>
            <a:spLocks noChangeAspect="1"/>
          </p:cNvSpPr>
          <p:nvPr/>
        </p:nvSpPr>
        <p:spPr bwMode="auto">
          <a:xfrm>
            <a:off x="3296689" y="6342729"/>
            <a:ext cx="711637" cy="711637"/>
          </a:xfrm>
          <a:prstGeom prst="ellipse">
            <a:avLst/>
          </a:prstGeom>
          <a:noFill/>
          <a:ln w="12700" cap="flat" cmpd="sng" algn="ctr">
            <a:solidFill>
              <a:schemeClr val="tx2"/>
            </a:solidFill>
            <a:prstDash val="solid"/>
            <a:miter lim="800000"/>
          </a:ln>
          <a:effectLs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endParaRPr kumimoji="0" lang="es-SV"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29 Elipse"/>
          <p:cNvSpPr>
            <a:spLocks noChangeAspect="1"/>
          </p:cNvSpPr>
          <p:nvPr/>
        </p:nvSpPr>
        <p:spPr bwMode="auto">
          <a:xfrm>
            <a:off x="3247350" y="9890455"/>
            <a:ext cx="711637" cy="711637"/>
          </a:xfrm>
          <a:prstGeom prst="ellipse">
            <a:avLst/>
          </a:prstGeom>
          <a:noFill/>
          <a:ln w="12700" cap="flat" cmpd="sng" algn="ctr">
            <a:solidFill>
              <a:schemeClr val="tx2"/>
            </a:solidFill>
            <a:prstDash val="solid"/>
            <a:miter lim="800000"/>
          </a:ln>
          <a:effectLs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endParaRPr kumimoji="0" lang="es-SV" sz="3200" b="0" i="0" u="none" strike="noStrike" kern="0" cap="none" spc="0" normalizeH="0" baseline="0" noProof="0" dirty="0" smtClean="0">
              <a:ln>
                <a:noFill/>
              </a:ln>
              <a:solidFill>
                <a:schemeClr val="tx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2" name="128 Conector recto"/>
          <p:cNvCxnSpPr/>
          <p:nvPr/>
        </p:nvCxnSpPr>
        <p:spPr>
          <a:xfrm flipH="1">
            <a:off x="9643143" y="4407894"/>
            <a:ext cx="6633618" cy="20630"/>
          </a:xfrm>
          <a:prstGeom prst="line">
            <a:avLst/>
          </a:prstGeom>
          <a:noFill/>
          <a:ln w="9525" cap="rnd">
            <a:solidFill>
              <a:schemeClr val="tx1">
                <a:lumMod val="65000"/>
                <a:lumOff val="35000"/>
              </a:schemeClr>
            </a:solidFill>
            <a:bevel/>
            <a:headEnd w="med" len="sm"/>
            <a:tailEnd type="oval" w="med" len="med"/>
          </a:ln>
        </p:spPr>
      </p:cxnSp>
      <p:cxnSp>
        <p:nvCxnSpPr>
          <p:cNvPr id="43" name="128 Conector recto"/>
          <p:cNvCxnSpPr/>
          <p:nvPr/>
        </p:nvCxnSpPr>
        <p:spPr>
          <a:xfrm flipH="1">
            <a:off x="12989703" y="7011468"/>
            <a:ext cx="1273812" cy="15664"/>
          </a:xfrm>
          <a:prstGeom prst="line">
            <a:avLst/>
          </a:prstGeom>
          <a:noFill/>
          <a:ln w="9525" cap="rnd">
            <a:solidFill>
              <a:schemeClr val="tx1">
                <a:lumMod val="65000"/>
                <a:lumOff val="35000"/>
              </a:schemeClr>
            </a:solidFill>
            <a:bevel/>
            <a:headEnd w="med" len="sm"/>
            <a:tailEnd type="oval" w="med" len="med"/>
          </a:ln>
        </p:spPr>
      </p:cxnSp>
      <p:cxnSp>
        <p:nvCxnSpPr>
          <p:cNvPr id="44" name="128 Conector recto"/>
          <p:cNvCxnSpPr>
            <a:stCxn id="5" idx="13"/>
            <a:endCxn id="32" idx="3"/>
          </p:cNvCxnSpPr>
          <p:nvPr/>
        </p:nvCxnSpPr>
        <p:spPr>
          <a:xfrm flipH="1">
            <a:off x="14263514" y="8765253"/>
            <a:ext cx="8227371" cy="1865611"/>
          </a:xfrm>
          <a:prstGeom prst="bentConnector3">
            <a:avLst>
              <a:gd name="adj1" fmla="val 82"/>
            </a:avLst>
          </a:prstGeom>
          <a:noFill/>
          <a:ln w="9525" cap="rnd">
            <a:solidFill>
              <a:schemeClr val="tx1">
                <a:lumMod val="65000"/>
                <a:lumOff val="35000"/>
              </a:schemeClr>
            </a:solidFill>
            <a:bevel/>
            <a:headEnd w="med" len="sm"/>
            <a:tailEnd type="oval" w="med" len="med"/>
          </a:ln>
        </p:spPr>
      </p:cxnSp>
    </p:spTree>
    <p:extLst>
      <p:ext uri="{BB962C8B-B14F-4D97-AF65-F5344CB8AC3E}">
        <p14:creationId xmlns:p14="http://schemas.microsoft.com/office/powerpoint/2010/main" val="884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4*#ppt_w"/>
                                          </p:val>
                                        </p:tav>
                                        <p:tav tm="100000">
                                          <p:val>
                                            <p:strVal val="#ppt_w"/>
                                          </p:val>
                                        </p:tav>
                                      </p:tavLst>
                                    </p:anim>
                                    <p:anim calcmode="lin" valueType="num">
                                      <p:cBhvr>
                                        <p:cTn id="18" dur="500" fill="hold"/>
                                        <p:tgtEl>
                                          <p:spTgt spid="5"/>
                                        </p:tgtEl>
                                        <p:attrNameLst>
                                          <p:attrName>ppt_h</p:attrName>
                                        </p:attrNameLst>
                                      </p:cBhvr>
                                      <p:tavLst>
                                        <p:tav tm="0">
                                          <p:val>
                                            <p:strVal val="4*#ppt_h"/>
                                          </p:val>
                                        </p:tav>
                                        <p:tav tm="100000">
                                          <p:val>
                                            <p:strVal val="#ppt_h"/>
                                          </p:val>
                                        </p:tav>
                                      </p:tavLst>
                                    </p:anim>
                                  </p:childTnLst>
                                </p:cTn>
                              </p:par>
                              <p:par>
                                <p:cTn id="19" presetID="53" presetClass="entr" presetSubtype="16"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p:cTn id="21" dur="1250" fill="hold"/>
                                        <p:tgtEl>
                                          <p:spTgt spid="6"/>
                                        </p:tgtEl>
                                        <p:attrNameLst>
                                          <p:attrName>ppt_w</p:attrName>
                                        </p:attrNameLst>
                                      </p:cBhvr>
                                      <p:tavLst>
                                        <p:tav tm="0">
                                          <p:val>
                                            <p:fltVal val="0"/>
                                          </p:val>
                                        </p:tav>
                                        <p:tav tm="100000">
                                          <p:val>
                                            <p:strVal val="#ppt_w"/>
                                          </p:val>
                                        </p:tav>
                                      </p:tavLst>
                                    </p:anim>
                                    <p:anim calcmode="lin" valueType="num">
                                      <p:cBhvr>
                                        <p:cTn id="22" dur="1250" fill="hold"/>
                                        <p:tgtEl>
                                          <p:spTgt spid="6"/>
                                        </p:tgtEl>
                                        <p:attrNameLst>
                                          <p:attrName>ppt_h</p:attrName>
                                        </p:attrNameLst>
                                      </p:cBhvr>
                                      <p:tavLst>
                                        <p:tav tm="0">
                                          <p:val>
                                            <p:fltVal val="0"/>
                                          </p:val>
                                        </p:tav>
                                        <p:tav tm="100000">
                                          <p:val>
                                            <p:strVal val="#ppt_h"/>
                                          </p:val>
                                        </p:tav>
                                      </p:tavLst>
                                    </p:anim>
                                    <p:animEffect transition="in" filter="fade">
                                      <p:cBhvr>
                                        <p:cTn id="23" dur="1250"/>
                                        <p:tgtEl>
                                          <p:spTgt spid="6"/>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 calcmode="lin" valueType="num">
                                      <p:cBhvr>
                                        <p:cTn id="26" dur="1250" fill="hold"/>
                                        <p:tgtEl>
                                          <p:spTgt spid="7"/>
                                        </p:tgtEl>
                                        <p:attrNameLst>
                                          <p:attrName>ppt_w</p:attrName>
                                        </p:attrNameLst>
                                      </p:cBhvr>
                                      <p:tavLst>
                                        <p:tav tm="0">
                                          <p:val>
                                            <p:fltVal val="0"/>
                                          </p:val>
                                        </p:tav>
                                        <p:tav tm="100000">
                                          <p:val>
                                            <p:strVal val="#ppt_w"/>
                                          </p:val>
                                        </p:tav>
                                      </p:tavLst>
                                    </p:anim>
                                    <p:anim calcmode="lin" valueType="num">
                                      <p:cBhvr>
                                        <p:cTn id="27" dur="1250" fill="hold"/>
                                        <p:tgtEl>
                                          <p:spTgt spid="7"/>
                                        </p:tgtEl>
                                        <p:attrNameLst>
                                          <p:attrName>ppt_h</p:attrName>
                                        </p:attrNameLst>
                                      </p:cBhvr>
                                      <p:tavLst>
                                        <p:tav tm="0">
                                          <p:val>
                                            <p:fltVal val="0"/>
                                          </p:val>
                                        </p:tav>
                                        <p:tav tm="100000">
                                          <p:val>
                                            <p:strVal val="#ppt_h"/>
                                          </p:val>
                                        </p:tav>
                                      </p:tavLst>
                                    </p:anim>
                                    <p:animEffect transition="in" filter="fade">
                                      <p:cBhvr>
                                        <p:cTn id="28" dur="1250"/>
                                        <p:tgtEl>
                                          <p:spTgt spid="7"/>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1250" fill="hold"/>
                                        <p:tgtEl>
                                          <p:spTgt spid="8"/>
                                        </p:tgtEl>
                                        <p:attrNameLst>
                                          <p:attrName>ppt_w</p:attrName>
                                        </p:attrNameLst>
                                      </p:cBhvr>
                                      <p:tavLst>
                                        <p:tav tm="0">
                                          <p:val>
                                            <p:fltVal val="0"/>
                                          </p:val>
                                        </p:tav>
                                        <p:tav tm="100000">
                                          <p:val>
                                            <p:strVal val="#ppt_w"/>
                                          </p:val>
                                        </p:tav>
                                      </p:tavLst>
                                    </p:anim>
                                    <p:anim calcmode="lin" valueType="num">
                                      <p:cBhvr>
                                        <p:cTn id="32" dur="1250" fill="hold"/>
                                        <p:tgtEl>
                                          <p:spTgt spid="8"/>
                                        </p:tgtEl>
                                        <p:attrNameLst>
                                          <p:attrName>ppt_h</p:attrName>
                                        </p:attrNameLst>
                                      </p:cBhvr>
                                      <p:tavLst>
                                        <p:tav tm="0">
                                          <p:val>
                                            <p:fltVal val="0"/>
                                          </p:val>
                                        </p:tav>
                                        <p:tav tm="100000">
                                          <p:val>
                                            <p:strVal val="#ppt_h"/>
                                          </p:val>
                                        </p:tav>
                                      </p:tavLst>
                                    </p:anim>
                                    <p:animEffect transition="in" filter="fade">
                                      <p:cBhvr>
                                        <p:cTn id="33" dur="1250"/>
                                        <p:tgtEl>
                                          <p:spTgt spid="8"/>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 calcmode="lin" valueType="num">
                                      <p:cBhvr>
                                        <p:cTn id="36" dur="1250" fill="hold"/>
                                        <p:tgtEl>
                                          <p:spTgt spid="9"/>
                                        </p:tgtEl>
                                        <p:attrNameLst>
                                          <p:attrName>ppt_w</p:attrName>
                                        </p:attrNameLst>
                                      </p:cBhvr>
                                      <p:tavLst>
                                        <p:tav tm="0">
                                          <p:val>
                                            <p:fltVal val="0"/>
                                          </p:val>
                                        </p:tav>
                                        <p:tav tm="100000">
                                          <p:val>
                                            <p:strVal val="#ppt_w"/>
                                          </p:val>
                                        </p:tav>
                                      </p:tavLst>
                                    </p:anim>
                                    <p:anim calcmode="lin" valueType="num">
                                      <p:cBhvr>
                                        <p:cTn id="37" dur="1250" fill="hold"/>
                                        <p:tgtEl>
                                          <p:spTgt spid="9"/>
                                        </p:tgtEl>
                                        <p:attrNameLst>
                                          <p:attrName>ppt_h</p:attrName>
                                        </p:attrNameLst>
                                      </p:cBhvr>
                                      <p:tavLst>
                                        <p:tav tm="0">
                                          <p:val>
                                            <p:fltVal val="0"/>
                                          </p:val>
                                        </p:tav>
                                        <p:tav tm="100000">
                                          <p:val>
                                            <p:strVal val="#ppt_h"/>
                                          </p:val>
                                        </p:tav>
                                      </p:tavLst>
                                    </p:anim>
                                    <p:animEffect transition="in" filter="fade">
                                      <p:cBhvr>
                                        <p:cTn id="38" dur="1250"/>
                                        <p:tgtEl>
                                          <p:spTgt spid="9"/>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250" fill="hold"/>
                                        <p:tgtEl>
                                          <p:spTgt spid="10"/>
                                        </p:tgtEl>
                                        <p:attrNameLst>
                                          <p:attrName>ppt_w</p:attrName>
                                        </p:attrNameLst>
                                      </p:cBhvr>
                                      <p:tavLst>
                                        <p:tav tm="0">
                                          <p:val>
                                            <p:fltVal val="0"/>
                                          </p:val>
                                        </p:tav>
                                        <p:tav tm="100000">
                                          <p:val>
                                            <p:strVal val="#ppt_w"/>
                                          </p:val>
                                        </p:tav>
                                      </p:tavLst>
                                    </p:anim>
                                    <p:anim calcmode="lin" valueType="num">
                                      <p:cBhvr>
                                        <p:cTn id="42" dur="1250" fill="hold"/>
                                        <p:tgtEl>
                                          <p:spTgt spid="10"/>
                                        </p:tgtEl>
                                        <p:attrNameLst>
                                          <p:attrName>ppt_h</p:attrName>
                                        </p:attrNameLst>
                                      </p:cBhvr>
                                      <p:tavLst>
                                        <p:tav tm="0">
                                          <p:val>
                                            <p:fltVal val="0"/>
                                          </p:val>
                                        </p:tav>
                                        <p:tav tm="100000">
                                          <p:val>
                                            <p:strVal val="#ppt_h"/>
                                          </p:val>
                                        </p:tav>
                                      </p:tavLst>
                                    </p:anim>
                                    <p:animEffect transition="in" filter="fade">
                                      <p:cBhvr>
                                        <p:cTn id="43" dur="1250"/>
                                        <p:tgtEl>
                                          <p:spTgt spid="10"/>
                                        </p:tgtEl>
                                      </p:cBhvr>
                                    </p:animEffect>
                                  </p:childTnLst>
                                </p:cTn>
                              </p:par>
                              <p:par>
                                <p:cTn id="44" presetID="53" presetClass="entr" presetSubtype="16" fill="hold" nodeType="withEffect">
                                  <p:stCondLst>
                                    <p:cond delay="5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1250" fill="hold"/>
                                        <p:tgtEl>
                                          <p:spTgt spid="11"/>
                                        </p:tgtEl>
                                        <p:attrNameLst>
                                          <p:attrName>ppt_w</p:attrName>
                                        </p:attrNameLst>
                                      </p:cBhvr>
                                      <p:tavLst>
                                        <p:tav tm="0">
                                          <p:val>
                                            <p:fltVal val="0"/>
                                          </p:val>
                                        </p:tav>
                                        <p:tav tm="100000">
                                          <p:val>
                                            <p:strVal val="#ppt_w"/>
                                          </p:val>
                                        </p:tav>
                                      </p:tavLst>
                                    </p:anim>
                                    <p:anim calcmode="lin" valueType="num">
                                      <p:cBhvr>
                                        <p:cTn id="47" dur="1250" fill="hold"/>
                                        <p:tgtEl>
                                          <p:spTgt spid="11"/>
                                        </p:tgtEl>
                                        <p:attrNameLst>
                                          <p:attrName>ppt_h</p:attrName>
                                        </p:attrNameLst>
                                      </p:cBhvr>
                                      <p:tavLst>
                                        <p:tav tm="0">
                                          <p:val>
                                            <p:fltVal val="0"/>
                                          </p:val>
                                        </p:tav>
                                        <p:tav tm="100000">
                                          <p:val>
                                            <p:strVal val="#ppt_h"/>
                                          </p:val>
                                        </p:tav>
                                      </p:tavLst>
                                    </p:anim>
                                    <p:animEffect transition="in" filter="fade">
                                      <p:cBhvr>
                                        <p:cTn id="48" dur="1250"/>
                                        <p:tgtEl>
                                          <p:spTgt spid="11"/>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250" fill="hold"/>
                                        <p:tgtEl>
                                          <p:spTgt spid="14"/>
                                        </p:tgtEl>
                                        <p:attrNameLst>
                                          <p:attrName>ppt_w</p:attrName>
                                        </p:attrNameLst>
                                      </p:cBhvr>
                                      <p:tavLst>
                                        <p:tav tm="0">
                                          <p:val>
                                            <p:fltVal val="0"/>
                                          </p:val>
                                        </p:tav>
                                        <p:tav tm="100000">
                                          <p:val>
                                            <p:strVal val="#ppt_w"/>
                                          </p:val>
                                        </p:tav>
                                      </p:tavLst>
                                    </p:anim>
                                    <p:anim calcmode="lin" valueType="num">
                                      <p:cBhvr>
                                        <p:cTn id="52" dur="1250" fill="hold"/>
                                        <p:tgtEl>
                                          <p:spTgt spid="14"/>
                                        </p:tgtEl>
                                        <p:attrNameLst>
                                          <p:attrName>ppt_h</p:attrName>
                                        </p:attrNameLst>
                                      </p:cBhvr>
                                      <p:tavLst>
                                        <p:tav tm="0">
                                          <p:val>
                                            <p:fltVal val="0"/>
                                          </p:val>
                                        </p:tav>
                                        <p:tav tm="100000">
                                          <p:val>
                                            <p:strVal val="#ppt_h"/>
                                          </p:val>
                                        </p:tav>
                                      </p:tavLst>
                                    </p:anim>
                                    <p:animEffect transition="in" filter="fade">
                                      <p:cBhvr>
                                        <p:cTn id="53" dur="1250"/>
                                        <p:tgtEl>
                                          <p:spTgt spid="14"/>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15"/>
                                        </p:tgtEl>
                                        <p:attrNameLst>
                                          <p:attrName>style.visibility</p:attrName>
                                        </p:attrNameLst>
                                      </p:cBhvr>
                                      <p:to>
                                        <p:strVal val="visible"/>
                                      </p:to>
                                    </p:set>
                                    <p:anim calcmode="lin" valueType="num">
                                      <p:cBhvr>
                                        <p:cTn id="56" dur="1250" fill="hold"/>
                                        <p:tgtEl>
                                          <p:spTgt spid="15"/>
                                        </p:tgtEl>
                                        <p:attrNameLst>
                                          <p:attrName>ppt_w</p:attrName>
                                        </p:attrNameLst>
                                      </p:cBhvr>
                                      <p:tavLst>
                                        <p:tav tm="0">
                                          <p:val>
                                            <p:fltVal val="0"/>
                                          </p:val>
                                        </p:tav>
                                        <p:tav tm="100000">
                                          <p:val>
                                            <p:strVal val="#ppt_w"/>
                                          </p:val>
                                        </p:tav>
                                      </p:tavLst>
                                    </p:anim>
                                    <p:anim calcmode="lin" valueType="num">
                                      <p:cBhvr>
                                        <p:cTn id="57" dur="1250" fill="hold"/>
                                        <p:tgtEl>
                                          <p:spTgt spid="15"/>
                                        </p:tgtEl>
                                        <p:attrNameLst>
                                          <p:attrName>ppt_h</p:attrName>
                                        </p:attrNameLst>
                                      </p:cBhvr>
                                      <p:tavLst>
                                        <p:tav tm="0">
                                          <p:val>
                                            <p:fltVal val="0"/>
                                          </p:val>
                                        </p:tav>
                                        <p:tav tm="100000">
                                          <p:val>
                                            <p:strVal val="#ppt_h"/>
                                          </p:val>
                                        </p:tav>
                                      </p:tavLst>
                                    </p:anim>
                                    <p:animEffect transition="in" filter="fade">
                                      <p:cBhvr>
                                        <p:cTn id="58" dur="1250"/>
                                        <p:tgtEl>
                                          <p:spTgt spid="15"/>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16"/>
                                        </p:tgtEl>
                                        <p:attrNameLst>
                                          <p:attrName>style.visibility</p:attrName>
                                        </p:attrNameLst>
                                      </p:cBhvr>
                                      <p:to>
                                        <p:strVal val="visible"/>
                                      </p:to>
                                    </p:set>
                                    <p:anim calcmode="lin" valueType="num">
                                      <p:cBhvr>
                                        <p:cTn id="61" dur="1250" fill="hold"/>
                                        <p:tgtEl>
                                          <p:spTgt spid="16"/>
                                        </p:tgtEl>
                                        <p:attrNameLst>
                                          <p:attrName>ppt_w</p:attrName>
                                        </p:attrNameLst>
                                      </p:cBhvr>
                                      <p:tavLst>
                                        <p:tav tm="0">
                                          <p:val>
                                            <p:fltVal val="0"/>
                                          </p:val>
                                        </p:tav>
                                        <p:tav tm="100000">
                                          <p:val>
                                            <p:strVal val="#ppt_w"/>
                                          </p:val>
                                        </p:tav>
                                      </p:tavLst>
                                    </p:anim>
                                    <p:anim calcmode="lin" valueType="num">
                                      <p:cBhvr>
                                        <p:cTn id="62" dur="1250" fill="hold"/>
                                        <p:tgtEl>
                                          <p:spTgt spid="16"/>
                                        </p:tgtEl>
                                        <p:attrNameLst>
                                          <p:attrName>ppt_h</p:attrName>
                                        </p:attrNameLst>
                                      </p:cBhvr>
                                      <p:tavLst>
                                        <p:tav tm="0">
                                          <p:val>
                                            <p:fltVal val="0"/>
                                          </p:val>
                                        </p:tav>
                                        <p:tav tm="100000">
                                          <p:val>
                                            <p:strVal val="#ppt_h"/>
                                          </p:val>
                                        </p:tav>
                                      </p:tavLst>
                                    </p:anim>
                                    <p:animEffect transition="in" filter="fade">
                                      <p:cBhvr>
                                        <p:cTn id="63" dur="1250"/>
                                        <p:tgtEl>
                                          <p:spTgt spid="16"/>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17"/>
                                        </p:tgtEl>
                                        <p:attrNameLst>
                                          <p:attrName>style.visibility</p:attrName>
                                        </p:attrNameLst>
                                      </p:cBhvr>
                                      <p:to>
                                        <p:strVal val="visible"/>
                                      </p:to>
                                    </p:set>
                                    <p:anim calcmode="lin" valueType="num">
                                      <p:cBhvr>
                                        <p:cTn id="66" dur="1250" fill="hold"/>
                                        <p:tgtEl>
                                          <p:spTgt spid="17"/>
                                        </p:tgtEl>
                                        <p:attrNameLst>
                                          <p:attrName>ppt_w</p:attrName>
                                        </p:attrNameLst>
                                      </p:cBhvr>
                                      <p:tavLst>
                                        <p:tav tm="0">
                                          <p:val>
                                            <p:fltVal val="0"/>
                                          </p:val>
                                        </p:tav>
                                        <p:tav tm="100000">
                                          <p:val>
                                            <p:strVal val="#ppt_w"/>
                                          </p:val>
                                        </p:tav>
                                      </p:tavLst>
                                    </p:anim>
                                    <p:anim calcmode="lin" valueType="num">
                                      <p:cBhvr>
                                        <p:cTn id="67" dur="1250" fill="hold"/>
                                        <p:tgtEl>
                                          <p:spTgt spid="17"/>
                                        </p:tgtEl>
                                        <p:attrNameLst>
                                          <p:attrName>ppt_h</p:attrName>
                                        </p:attrNameLst>
                                      </p:cBhvr>
                                      <p:tavLst>
                                        <p:tav tm="0">
                                          <p:val>
                                            <p:fltVal val="0"/>
                                          </p:val>
                                        </p:tav>
                                        <p:tav tm="100000">
                                          <p:val>
                                            <p:strVal val="#ppt_h"/>
                                          </p:val>
                                        </p:tav>
                                      </p:tavLst>
                                    </p:anim>
                                    <p:animEffect transition="in" filter="fade">
                                      <p:cBhvr>
                                        <p:cTn id="68" dur="1250"/>
                                        <p:tgtEl>
                                          <p:spTgt spid="17"/>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p:cTn id="71" dur="1250" fill="hold"/>
                                        <p:tgtEl>
                                          <p:spTgt spid="18"/>
                                        </p:tgtEl>
                                        <p:attrNameLst>
                                          <p:attrName>ppt_w</p:attrName>
                                        </p:attrNameLst>
                                      </p:cBhvr>
                                      <p:tavLst>
                                        <p:tav tm="0">
                                          <p:val>
                                            <p:fltVal val="0"/>
                                          </p:val>
                                        </p:tav>
                                        <p:tav tm="100000">
                                          <p:val>
                                            <p:strVal val="#ppt_w"/>
                                          </p:val>
                                        </p:tav>
                                      </p:tavLst>
                                    </p:anim>
                                    <p:anim calcmode="lin" valueType="num">
                                      <p:cBhvr>
                                        <p:cTn id="72" dur="1250" fill="hold"/>
                                        <p:tgtEl>
                                          <p:spTgt spid="18"/>
                                        </p:tgtEl>
                                        <p:attrNameLst>
                                          <p:attrName>ppt_h</p:attrName>
                                        </p:attrNameLst>
                                      </p:cBhvr>
                                      <p:tavLst>
                                        <p:tav tm="0">
                                          <p:val>
                                            <p:fltVal val="0"/>
                                          </p:val>
                                        </p:tav>
                                        <p:tav tm="100000">
                                          <p:val>
                                            <p:strVal val="#ppt_h"/>
                                          </p:val>
                                        </p:tav>
                                      </p:tavLst>
                                    </p:anim>
                                    <p:animEffect transition="in" filter="fade">
                                      <p:cBhvr>
                                        <p:cTn id="73" dur="1250"/>
                                        <p:tgtEl>
                                          <p:spTgt spid="18"/>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19"/>
                                        </p:tgtEl>
                                        <p:attrNameLst>
                                          <p:attrName>style.visibility</p:attrName>
                                        </p:attrNameLst>
                                      </p:cBhvr>
                                      <p:to>
                                        <p:strVal val="visible"/>
                                      </p:to>
                                    </p:set>
                                    <p:anim calcmode="lin" valueType="num">
                                      <p:cBhvr>
                                        <p:cTn id="76" dur="1250" fill="hold"/>
                                        <p:tgtEl>
                                          <p:spTgt spid="19"/>
                                        </p:tgtEl>
                                        <p:attrNameLst>
                                          <p:attrName>ppt_w</p:attrName>
                                        </p:attrNameLst>
                                      </p:cBhvr>
                                      <p:tavLst>
                                        <p:tav tm="0">
                                          <p:val>
                                            <p:fltVal val="0"/>
                                          </p:val>
                                        </p:tav>
                                        <p:tav tm="100000">
                                          <p:val>
                                            <p:strVal val="#ppt_w"/>
                                          </p:val>
                                        </p:tav>
                                      </p:tavLst>
                                    </p:anim>
                                    <p:anim calcmode="lin" valueType="num">
                                      <p:cBhvr>
                                        <p:cTn id="77" dur="1250" fill="hold"/>
                                        <p:tgtEl>
                                          <p:spTgt spid="19"/>
                                        </p:tgtEl>
                                        <p:attrNameLst>
                                          <p:attrName>ppt_h</p:attrName>
                                        </p:attrNameLst>
                                      </p:cBhvr>
                                      <p:tavLst>
                                        <p:tav tm="0">
                                          <p:val>
                                            <p:fltVal val="0"/>
                                          </p:val>
                                        </p:tav>
                                        <p:tav tm="100000">
                                          <p:val>
                                            <p:strVal val="#ppt_h"/>
                                          </p:val>
                                        </p:tav>
                                      </p:tavLst>
                                    </p:anim>
                                    <p:animEffect transition="in" filter="fade">
                                      <p:cBhvr>
                                        <p:cTn id="78" dur="1250"/>
                                        <p:tgtEl>
                                          <p:spTgt spid="19"/>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20"/>
                                        </p:tgtEl>
                                        <p:attrNameLst>
                                          <p:attrName>style.visibility</p:attrName>
                                        </p:attrNameLst>
                                      </p:cBhvr>
                                      <p:to>
                                        <p:strVal val="visible"/>
                                      </p:to>
                                    </p:set>
                                    <p:anim calcmode="lin" valueType="num">
                                      <p:cBhvr>
                                        <p:cTn id="81" dur="1250" fill="hold"/>
                                        <p:tgtEl>
                                          <p:spTgt spid="20"/>
                                        </p:tgtEl>
                                        <p:attrNameLst>
                                          <p:attrName>ppt_w</p:attrName>
                                        </p:attrNameLst>
                                      </p:cBhvr>
                                      <p:tavLst>
                                        <p:tav tm="0">
                                          <p:val>
                                            <p:fltVal val="0"/>
                                          </p:val>
                                        </p:tav>
                                        <p:tav tm="100000">
                                          <p:val>
                                            <p:strVal val="#ppt_w"/>
                                          </p:val>
                                        </p:tav>
                                      </p:tavLst>
                                    </p:anim>
                                    <p:anim calcmode="lin" valueType="num">
                                      <p:cBhvr>
                                        <p:cTn id="82" dur="1250" fill="hold"/>
                                        <p:tgtEl>
                                          <p:spTgt spid="20"/>
                                        </p:tgtEl>
                                        <p:attrNameLst>
                                          <p:attrName>ppt_h</p:attrName>
                                        </p:attrNameLst>
                                      </p:cBhvr>
                                      <p:tavLst>
                                        <p:tav tm="0">
                                          <p:val>
                                            <p:fltVal val="0"/>
                                          </p:val>
                                        </p:tav>
                                        <p:tav tm="100000">
                                          <p:val>
                                            <p:strVal val="#ppt_h"/>
                                          </p:val>
                                        </p:tav>
                                      </p:tavLst>
                                    </p:anim>
                                    <p:animEffect transition="in" filter="fade">
                                      <p:cBhvr>
                                        <p:cTn id="83" dur="1250"/>
                                        <p:tgtEl>
                                          <p:spTgt spid="20"/>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21"/>
                                        </p:tgtEl>
                                        <p:attrNameLst>
                                          <p:attrName>style.visibility</p:attrName>
                                        </p:attrNameLst>
                                      </p:cBhvr>
                                      <p:to>
                                        <p:strVal val="visible"/>
                                      </p:to>
                                    </p:set>
                                    <p:anim calcmode="lin" valueType="num">
                                      <p:cBhvr>
                                        <p:cTn id="86" dur="1250" fill="hold"/>
                                        <p:tgtEl>
                                          <p:spTgt spid="21"/>
                                        </p:tgtEl>
                                        <p:attrNameLst>
                                          <p:attrName>ppt_w</p:attrName>
                                        </p:attrNameLst>
                                      </p:cBhvr>
                                      <p:tavLst>
                                        <p:tav tm="0">
                                          <p:val>
                                            <p:fltVal val="0"/>
                                          </p:val>
                                        </p:tav>
                                        <p:tav tm="100000">
                                          <p:val>
                                            <p:strVal val="#ppt_w"/>
                                          </p:val>
                                        </p:tav>
                                      </p:tavLst>
                                    </p:anim>
                                    <p:anim calcmode="lin" valueType="num">
                                      <p:cBhvr>
                                        <p:cTn id="87" dur="1250" fill="hold"/>
                                        <p:tgtEl>
                                          <p:spTgt spid="21"/>
                                        </p:tgtEl>
                                        <p:attrNameLst>
                                          <p:attrName>ppt_h</p:attrName>
                                        </p:attrNameLst>
                                      </p:cBhvr>
                                      <p:tavLst>
                                        <p:tav tm="0">
                                          <p:val>
                                            <p:fltVal val="0"/>
                                          </p:val>
                                        </p:tav>
                                        <p:tav tm="100000">
                                          <p:val>
                                            <p:strVal val="#ppt_h"/>
                                          </p:val>
                                        </p:tav>
                                      </p:tavLst>
                                    </p:anim>
                                    <p:animEffect transition="in" filter="fade">
                                      <p:cBhvr>
                                        <p:cTn id="88" dur="1250"/>
                                        <p:tgtEl>
                                          <p:spTgt spid="21"/>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22"/>
                                        </p:tgtEl>
                                        <p:attrNameLst>
                                          <p:attrName>style.visibility</p:attrName>
                                        </p:attrNameLst>
                                      </p:cBhvr>
                                      <p:to>
                                        <p:strVal val="visible"/>
                                      </p:to>
                                    </p:set>
                                    <p:anim calcmode="lin" valueType="num">
                                      <p:cBhvr>
                                        <p:cTn id="91" dur="1250" fill="hold"/>
                                        <p:tgtEl>
                                          <p:spTgt spid="22"/>
                                        </p:tgtEl>
                                        <p:attrNameLst>
                                          <p:attrName>ppt_w</p:attrName>
                                        </p:attrNameLst>
                                      </p:cBhvr>
                                      <p:tavLst>
                                        <p:tav tm="0">
                                          <p:val>
                                            <p:fltVal val="0"/>
                                          </p:val>
                                        </p:tav>
                                        <p:tav tm="100000">
                                          <p:val>
                                            <p:strVal val="#ppt_w"/>
                                          </p:val>
                                        </p:tav>
                                      </p:tavLst>
                                    </p:anim>
                                    <p:anim calcmode="lin" valueType="num">
                                      <p:cBhvr>
                                        <p:cTn id="92" dur="1250" fill="hold"/>
                                        <p:tgtEl>
                                          <p:spTgt spid="22"/>
                                        </p:tgtEl>
                                        <p:attrNameLst>
                                          <p:attrName>ppt_h</p:attrName>
                                        </p:attrNameLst>
                                      </p:cBhvr>
                                      <p:tavLst>
                                        <p:tav tm="0">
                                          <p:val>
                                            <p:fltVal val="0"/>
                                          </p:val>
                                        </p:tav>
                                        <p:tav tm="100000">
                                          <p:val>
                                            <p:strVal val="#ppt_h"/>
                                          </p:val>
                                        </p:tav>
                                      </p:tavLst>
                                    </p:anim>
                                    <p:animEffect transition="in" filter="fade">
                                      <p:cBhvr>
                                        <p:cTn id="93" dur="1250"/>
                                        <p:tgtEl>
                                          <p:spTgt spid="22"/>
                                        </p:tgtEl>
                                      </p:cBhvr>
                                    </p:animEffect>
                                  </p:childTnLst>
                                </p:cTn>
                              </p:par>
                              <p:par>
                                <p:cTn id="94" presetID="53" presetClass="entr" presetSubtype="16" fill="hold" nodeType="withEffect">
                                  <p:stCondLst>
                                    <p:cond delay="500"/>
                                  </p:stCondLst>
                                  <p:childTnLst>
                                    <p:set>
                                      <p:cBhvr>
                                        <p:cTn id="95" dur="1" fill="hold">
                                          <p:stCondLst>
                                            <p:cond delay="0"/>
                                          </p:stCondLst>
                                        </p:cTn>
                                        <p:tgtEl>
                                          <p:spTgt spid="23"/>
                                        </p:tgtEl>
                                        <p:attrNameLst>
                                          <p:attrName>style.visibility</p:attrName>
                                        </p:attrNameLst>
                                      </p:cBhvr>
                                      <p:to>
                                        <p:strVal val="visible"/>
                                      </p:to>
                                    </p:set>
                                    <p:anim calcmode="lin" valueType="num">
                                      <p:cBhvr>
                                        <p:cTn id="96" dur="1250" fill="hold"/>
                                        <p:tgtEl>
                                          <p:spTgt spid="23"/>
                                        </p:tgtEl>
                                        <p:attrNameLst>
                                          <p:attrName>ppt_w</p:attrName>
                                        </p:attrNameLst>
                                      </p:cBhvr>
                                      <p:tavLst>
                                        <p:tav tm="0">
                                          <p:val>
                                            <p:fltVal val="0"/>
                                          </p:val>
                                        </p:tav>
                                        <p:tav tm="100000">
                                          <p:val>
                                            <p:strVal val="#ppt_w"/>
                                          </p:val>
                                        </p:tav>
                                      </p:tavLst>
                                    </p:anim>
                                    <p:anim calcmode="lin" valueType="num">
                                      <p:cBhvr>
                                        <p:cTn id="97" dur="1250" fill="hold"/>
                                        <p:tgtEl>
                                          <p:spTgt spid="23"/>
                                        </p:tgtEl>
                                        <p:attrNameLst>
                                          <p:attrName>ppt_h</p:attrName>
                                        </p:attrNameLst>
                                      </p:cBhvr>
                                      <p:tavLst>
                                        <p:tav tm="0">
                                          <p:val>
                                            <p:fltVal val="0"/>
                                          </p:val>
                                        </p:tav>
                                        <p:tav tm="100000">
                                          <p:val>
                                            <p:strVal val="#ppt_h"/>
                                          </p:val>
                                        </p:tav>
                                      </p:tavLst>
                                    </p:anim>
                                    <p:animEffect transition="in" filter="fade">
                                      <p:cBhvr>
                                        <p:cTn id="98" dur="1250"/>
                                        <p:tgtEl>
                                          <p:spTgt spid="23"/>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26"/>
                                        </p:tgtEl>
                                        <p:attrNameLst>
                                          <p:attrName>style.visibility</p:attrName>
                                        </p:attrNameLst>
                                      </p:cBhvr>
                                      <p:to>
                                        <p:strVal val="visible"/>
                                      </p:to>
                                    </p:set>
                                    <p:anim calcmode="lin" valueType="num">
                                      <p:cBhvr>
                                        <p:cTn id="101" dur="1250" fill="hold"/>
                                        <p:tgtEl>
                                          <p:spTgt spid="26"/>
                                        </p:tgtEl>
                                        <p:attrNameLst>
                                          <p:attrName>ppt_w</p:attrName>
                                        </p:attrNameLst>
                                      </p:cBhvr>
                                      <p:tavLst>
                                        <p:tav tm="0">
                                          <p:val>
                                            <p:fltVal val="0"/>
                                          </p:val>
                                        </p:tav>
                                        <p:tav tm="100000">
                                          <p:val>
                                            <p:strVal val="#ppt_w"/>
                                          </p:val>
                                        </p:tav>
                                      </p:tavLst>
                                    </p:anim>
                                    <p:anim calcmode="lin" valueType="num">
                                      <p:cBhvr>
                                        <p:cTn id="102" dur="1250" fill="hold"/>
                                        <p:tgtEl>
                                          <p:spTgt spid="26"/>
                                        </p:tgtEl>
                                        <p:attrNameLst>
                                          <p:attrName>ppt_h</p:attrName>
                                        </p:attrNameLst>
                                      </p:cBhvr>
                                      <p:tavLst>
                                        <p:tav tm="0">
                                          <p:val>
                                            <p:fltVal val="0"/>
                                          </p:val>
                                        </p:tav>
                                        <p:tav tm="100000">
                                          <p:val>
                                            <p:strVal val="#ppt_h"/>
                                          </p:val>
                                        </p:tav>
                                      </p:tavLst>
                                    </p:anim>
                                    <p:animEffect transition="in" filter="fade">
                                      <p:cBhvr>
                                        <p:cTn id="103" dur="1250"/>
                                        <p:tgtEl>
                                          <p:spTgt spid="26"/>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27"/>
                                        </p:tgtEl>
                                        <p:attrNameLst>
                                          <p:attrName>style.visibility</p:attrName>
                                        </p:attrNameLst>
                                      </p:cBhvr>
                                      <p:to>
                                        <p:strVal val="visible"/>
                                      </p:to>
                                    </p:set>
                                    <p:anim calcmode="lin" valueType="num">
                                      <p:cBhvr>
                                        <p:cTn id="106" dur="1250" fill="hold"/>
                                        <p:tgtEl>
                                          <p:spTgt spid="27"/>
                                        </p:tgtEl>
                                        <p:attrNameLst>
                                          <p:attrName>ppt_w</p:attrName>
                                        </p:attrNameLst>
                                      </p:cBhvr>
                                      <p:tavLst>
                                        <p:tav tm="0">
                                          <p:val>
                                            <p:fltVal val="0"/>
                                          </p:val>
                                        </p:tav>
                                        <p:tav tm="100000">
                                          <p:val>
                                            <p:strVal val="#ppt_w"/>
                                          </p:val>
                                        </p:tav>
                                      </p:tavLst>
                                    </p:anim>
                                    <p:anim calcmode="lin" valueType="num">
                                      <p:cBhvr>
                                        <p:cTn id="107" dur="1250" fill="hold"/>
                                        <p:tgtEl>
                                          <p:spTgt spid="27"/>
                                        </p:tgtEl>
                                        <p:attrNameLst>
                                          <p:attrName>ppt_h</p:attrName>
                                        </p:attrNameLst>
                                      </p:cBhvr>
                                      <p:tavLst>
                                        <p:tav tm="0">
                                          <p:val>
                                            <p:fltVal val="0"/>
                                          </p:val>
                                        </p:tav>
                                        <p:tav tm="100000">
                                          <p:val>
                                            <p:strVal val="#ppt_h"/>
                                          </p:val>
                                        </p:tav>
                                      </p:tavLst>
                                    </p:anim>
                                    <p:animEffect transition="in" filter="fade">
                                      <p:cBhvr>
                                        <p:cTn id="108" dur="1250"/>
                                        <p:tgtEl>
                                          <p:spTgt spid="27"/>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1250" fill="hold"/>
                                        <p:tgtEl>
                                          <p:spTgt spid="28"/>
                                        </p:tgtEl>
                                        <p:attrNameLst>
                                          <p:attrName>ppt_w</p:attrName>
                                        </p:attrNameLst>
                                      </p:cBhvr>
                                      <p:tavLst>
                                        <p:tav tm="0">
                                          <p:val>
                                            <p:fltVal val="0"/>
                                          </p:val>
                                        </p:tav>
                                        <p:tav tm="100000">
                                          <p:val>
                                            <p:strVal val="#ppt_w"/>
                                          </p:val>
                                        </p:tav>
                                      </p:tavLst>
                                    </p:anim>
                                    <p:anim calcmode="lin" valueType="num">
                                      <p:cBhvr>
                                        <p:cTn id="112" dur="1250" fill="hold"/>
                                        <p:tgtEl>
                                          <p:spTgt spid="28"/>
                                        </p:tgtEl>
                                        <p:attrNameLst>
                                          <p:attrName>ppt_h</p:attrName>
                                        </p:attrNameLst>
                                      </p:cBhvr>
                                      <p:tavLst>
                                        <p:tav tm="0">
                                          <p:val>
                                            <p:fltVal val="0"/>
                                          </p:val>
                                        </p:tav>
                                        <p:tav tm="100000">
                                          <p:val>
                                            <p:strVal val="#ppt_h"/>
                                          </p:val>
                                        </p:tav>
                                      </p:tavLst>
                                    </p:anim>
                                    <p:animEffect transition="in" filter="fade">
                                      <p:cBhvr>
                                        <p:cTn id="113" dur="1250"/>
                                        <p:tgtEl>
                                          <p:spTgt spid="28"/>
                                        </p:tgtEl>
                                      </p:cBhvr>
                                    </p:animEffect>
                                  </p:childTnLst>
                                </p:cTn>
                              </p:par>
                              <p:par>
                                <p:cTn id="114" presetID="53" presetClass="entr" presetSubtype="16" fill="hold" grpId="0" nodeType="withEffect">
                                  <p:stCondLst>
                                    <p:cond delay="500"/>
                                  </p:stCondLst>
                                  <p:childTnLst>
                                    <p:set>
                                      <p:cBhvr>
                                        <p:cTn id="115" dur="1" fill="hold">
                                          <p:stCondLst>
                                            <p:cond delay="0"/>
                                          </p:stCondLst>
                                        </p:cTn>
                                        <p:tgtEl>
                                          <p:spTgt spid="29"/>
                                        </p:tgtEl>
                                        <p:attrNameLst>
                                          <p:attrName>style.visibility</p:attrName>
                                        </p:attrNameLst>
                                      </p:cBhvr>
                                      <p:to>
                                        <p:strVal val="visible"/>
                                      </p:to>
                                    </p:set>
                                    <p:anim calcmode="lin" valueType="num">
                                      <p:cBhvr>
                                        <p:cTn id="116" dur="1250" fill="hold"/>
                                        <p:tgtEl>
                                          <p:spTgt spid="29"/>
                                        </p:tgtEl>
                                        <p:attrNameLst>
                                          <p:attrName>ppt_w</p:attrName>
                                        </p:attrNameLst>
                                      </p:cBhvr>
                                      <p:tavLst>
                                        <p:tav tm="0">
                                          <p:val>
                                            <p:fltVal val="0"/>
                                          </p:val>
                                        </p:tav>
                                        <p:tav tm="100000">
                                          <p:val>
                                            <p:strVal val="#ppt_w"/>
                                          </p:val>
                                        </p:tav>
                                      </p:tavLst>
                                    </p:anim>
                                    <p:anim calcmode="lin" valueType="num">
                                      <p:cBhvr>
                                        <p:cTn id="117" dur="1250" fill="hold"/>
                                        <p:tgtEl>
                                          <p:spTgt spid="29"/>
                                        </p:tgtEl>
                                        <p:attrNameLst>
                                          <p:attrName>ppt_h</p:attrName>
                                        </p:attrNameLst>
                                      </p:cBhvr>
                                      <p:tavLst>
                                        <p:tav tm="0">
                                          <p:val>
                                            <p:fltVal val="0"/>
                                          </p:val>
                                        </p:tav>
                                        <p:tav tm="100000">
                                          <p:val>
                                            <p:strVal val="#ppt_h"/>
                                          </p:val>
                                        </p:tav>
                                      </p:tavLst>
                                    </p:anim>
                                    <p:animEffect transition="in" filter="fade">
                                      <p:cBhvr>
                                        <p:cTn id="118" dur="1250"/>
                                        <p:tgtEl>
                                          <p:spTgt spid="29"/>
                                        </p:tgtEl>
                                      </p:cBhvr>
                                    </p:animEffect>
                                  </p:childTnLst>
                                </p:cTn>
                              </p:par>
                            </p:childTnLst>
                          </p:cTn>
                        </p:par>
                        <p:par>
                          <p:cTn id="119" fill="hold">
                            <p:stCondLst>
                              <p:cond delay="3250"/>
                            </p:stCondLst>
                            <p:childTnLst>
                              <p:par>
                                <p:cTn id="120" presetID="22" presetClass="entr" presetSubtype="2" fill="hold" nodeType="after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wipe(right)">
                                      <p:cBhvr>
                                        <p:cTn id="122" dur="750"/>
                                        <p:tgtEl>
                                          <p:spTgt spid="42"/>
                                        </p:tgtEl>
                                      </p:cBhvr>
                                    </p:animEffect>
                                  </p:childTnLst>
                                </p:cTn>
                              </p:par>
                              <p:par>
                                <p:cTn id="123" presetID="42" presetClass="entr" presetSubtype="0"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750"/>
                                        <p:tgtEl>
                                          <p:spTgt spid="30"/>
                                        </p:tgtEl>
                                      </p:cBhvr>
                                    </p:animEffect>
                                    <p:anim calcmode="lin" valueType="num">
                                      <p:cBhvr>
                                        <p:cTn id="126" dur="750" fill="hold"/>
                                        <p:tgtEl>
                                          <p:spTgt spid="30"/>
                                        </p:tgtEl>
                                        <p:attrNameLst>
                                          <p:attrName>ppt_x</p:attrName>
                                        </p:attrNameLst>
                                      </p:cBhvr>
                                      <p:tavLst>
                                        <p:tav tm="0">
                                          <p:val>
                                            <p:strVal val="#ppt_x"/>
                                          </p:val>
                                        </p:tav>
                                        <p:tav tm="100000">
                                          <p:val>
                                            <p:strVal val="#ppt_x"/>
                                          </p:val>
                                        </p:tav>
                                      </p:tavLst>
                                    </p:anim>
                                    <p:anim calcmode="lin" valueType="num">
                                      <p:cBhvr>
                                        <p:cTn id="127" dur="750" fill="hold"/>
                                        <p:tgtEl>
                                          <p:spTgt spid="30"/>
                                        </p:tgtEl>
                                        <p:attrNameLst>
                                          <p:attrName>ppt_y</p:attrName>
                                        </p:attrNameLst>
                                      </p:cBhvr>
                                      <p:tavLst>
                                        <p:tav tm="0">
                                          <p:val>
                                            <p:strVal val="#ppt_y+.1"/>
                                          </p:val>
                                        </p:tav>
                                        <p:tav tm="100000">
                                          <p:val>
                                            <p:strVal val="#ppt_y"/>
                                          </p:val>
                                        </p:tav>
                                      </p:tavLst>
                                    </p:anim>
                                  </p:childTnLst>
                                </p:cTn>
                              </p:par>
                              <p:par>
                                <p:cTn id="128" presetID="2" presetClass="entr" presetSubtype="8" decel="100000"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additive="base">
                                        <p:cTn id="130" dur="750" fill="hold"/>
                                        <p:tgtEl>
                                          <p:spTgt spid="33"/>
                                        </p:tgtEl>
                                        <p:attrNameLst>
                                          <p:attrName>ppt_x</p:attrName>
                                        </p:attrNameLst>
                                      </p:cBhvr>
                                      <p:tavLst>
                                        <p:tav tm="0">
                                          <p:val>
                                            <p:strVal val="0-#ppt_w/2"/>
                                          </p:val>
                                        </p:tav>
                                        <p:tav tm="100000">
                                          <p:val>
                                            <p:strVal val="#ppt_x"/>
                                          </p:val>
                                        </p:tav>
                                      </p:tavLst>
                                    </p:anim>
                                    <p:anim calcmode="lin" valueType="num">
                                      <p:cBhvr additive="base">
                                        <p:cTn id="131" dur="750" fill="hold"/>
                                        <p:tgtEl>
                                          <p:spTgt spid="33"/>
                                        </p:tgtEl>
                                        <p:attrNameLst>
                                          <p:attrName>ppt_y</p:attrName>
                                        </p:attrNameLst>
                                      </p:cBhvr>
                                      <p:tavLst>
                                        <p:tav tm="0">
                                          <p:val>
                                            <p:strVal val="#ppt_y"/>
                                          </p:val>
                                        </p:tav>
                                        <p:tav tm="100000">
                                          <p:val>
                                            <p:strVal val="#ppt_y"/>
                                          </p:val>
                                        </p:tav>
                                      </p:tavLst>
                                    </p:anim>
                                  </p:childTnLst>
                                </p:cTn>
                              </p:par>
                            </p:childTnLst>
                          </p:cTn>
                        </p:par>
                        <p:par>
                          <p:cTn id="132" fill="hold">
                            <p:stCondLst>
                              <p:cond delay="4000"/>
                            </p:stCondLst>
                            <p:childTnLst>
                              <p:par>
                                <p:cTn id="133" presetID="22" presetClass="entr" presetSubtype="2" fill="hold"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wipe(right)">
                                      <p:cBhvr>
                                        <p:cTn id="135" dur="750"/>
                                        <p:tgtEl>
                                          <p:spTgt spid="43"/>
                                        </p:tgtEl>
                                      </p:cBhvr>
                                    </p:animEffect>
                                  </p:childTnLst>
                                </p:cTn>
                              </p:par>
                              <p:par>
                                <p:cTn id="136" presetID="42" presetClass="entr" presetSubtype="0" fill="hold" grpId="0" nodeType="with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fade">
                                      <p:cBhvr>
                                        <p:cTn id="138" dur="750"/>
                                        <p:tgtEl>
                                          <p:spTgt spid="31"/>
                                        </p:tgtEl>
                                      </p:cBhvr>
                                    </p:animEffect>
                                    <p:anim calcmode="lin" valueType="num">
                                      <p:cBhvr>
                                        <p:cTn id="139" dur="750" fill="hold"/>
                                        <p:tgtEl>
                                          <p:spTgt spid="31"/>
                                        </p:tgtEl>
                                        <p:attrNameLst>
                                          <p:attrName>ppt_x</p:attrName>
                                        </p:attrNameLst>
                                      </p:cBhvr>
                                      <p:tavLst>
                                        <p:tav tm="0">
                                          <p:val>
                                            <p:strVal val="#ppt_x"/>
                                          </p:val>
                                        </p:tav>
                                        <p:tav tm="100000">
                                          <p:val>
                                            <p:strVal val="#ppt_x"/>
                                          </p:val>
                                        </p:tav>
                                      </p:tavLst>
                                    </p:anim>
                                    <p:anim calcmode="lin" valueType="num">
                                      <p:cBhvr>
                                        <p:cTn id="140" dur="750" fill="hold"/>
                                        <p:tgtEl>
                                          <p:spTgt spid="31"/>
                                        </p:tgtEl>
                                        <p:attrNameLst>
                                          <p:attrName>ppt_y</p:attrName>
                                        </p:attrNameLst>
                                      </p:cBhvr>
                                      <p:tavLst>
                                        <p:tav tm="0">
                                          <p:val>
                                            <p:strVal val="#ppt_y+.1"/>
                                          </p:val>
                                        </p:tav>
                                        <p:tav tm="100000">
                                          <p:val>
                                            <p:strVal val="#ppt_y"/>
                                          </p:val>
                                        </p:tav>
                                      </p:tavLst>
                                    </p:anim>
                                  </p:childTnLst>
                                </p:cTn>
                              </p:par>
                              <p:par>
                                <p:cTn id="141" presetID="2" presetClass="entr" presetSubtype="8" decel="100000" fill="hold" grpId="0" nodeType="withEffect">
                                  <p:stCondLst>
                                    <p:cond delay="0"/>
                                  </p:stCondLst>
                                  <p:childTnLst>
                                    <p:set>
                                      <p:cBhvr>
                                        <p:cTn id="142" dur="1" fill="hold">
                                          <p:stCondLst>
                                            <p:cond delay="0"/>
                                          </p:stCondLst>
                                        </p:cTn>
                                        <p:tgtEl>
                                          <p:spTgt spid="34"/>
                                        </p:tgtEl>
                                        <p:attrNameLst>
                                          <p:attrName>style.visibility</p:attrName>
                                        </p:attrNameLst>
                                      </p:cBhvr>
                                      <p:to>
                                        <p:strVal val="visible"/>
                                      </p:to>
                                    </p:set>
                                    <p:anim calcmode="lin" valueType="num">
                                      <p:cBhvr additive="base">
                                        <p:cTn id="143" dur="750" fill="hold"/>
                                        <p:tgtEl>
                                          <p:spTgt spid="34"/>
                                        </p:tgtEl>
                                        <p:attrNameLst>
                                          <p:attrName>ppt_x</p:attrName>
                                        </p:attrNameLst>
                                      </p:cBhvr>
                                      <p:tavLst>
                                        <p:tav tm="0">
                                          <p:val>
                                            <p:strVal val="0-#ppt_w/2"/>
                                          </p:val>
                                        </p:tav>
                                        <p:tav tm="100000">
                                          <p:val>
                                            <p:strVal val="#ppt_x"/>
                                          </p:val>
                                        </p:tav>
                                      </p:tavLst>
                                    </p:anim>
                                    <p:anim calcmode="lin" valueType="num">
                                      <p:cBhvr additive="base">
                                        <p:cTn id="144" dur="750" fill="hold"/>
                                        <p:tgtEl>
                                          <p:spTgt spid="34"/>
                                        </p:tgtEl>
                                        <p:attrNameLst>
                                          <p:attrName>ppt_y</p:attrName>
                                        </p:attrNameLst>
                                      </p:cBhvr>
                                      <p:tavLst>
                                        <p:tav tm="0">
                                          <p:val>
                                            <p:strVal val="#ppt_y"/>
                                          </p:val>
                                        </p:tav>
                                        <p:tav tm="100000">
                                          <p:val>
                                            <p:strVal val="#ppt_y"/>
                                          </p:val>
                                        </p:tav>
                                      </p:tavLst>
                                    </p:anim>
                                  </p:childTnLst>
                                </p:cTn>
                              </p:par>
                            </p:childTnLst>
                          </p:cTn>
                        </p:par>
                        <p:par>
                          <p:cTn id="145" fill="hold">
                            <p:stCondLst>
                              <p:cond delay="4750"/>
                            </p:stCondLst>
                            <p:childTnLst>
                              <p:par>
                                <p:cTn id="146" presetID="22" presetClass="entr" presetSubtype="2" fill="hold" nodeType="afterEffect">
                                  <p:stCondLst>
                                    <p:cond delay="0"/>
                                  </p:stCondLst>
                                  <p:childTnLst>
                                    <p:set>
                                      <p:cBhvr>
                                        <p:cTn id="147" dur="1" fill="hold">
                                          <p:stCondLst>
                                            <p:cond delay="0"/>
                                          </p:stCondLst>
                                        </p:cTn>
                                        <p:tgtEl>
                                          <p:spTgt spid="44"/>
                                        </p:tgtEl>
                                        <p:attrNameLst>
                                          <p:attrName>style.visibility</p:attrName>
                                        </p:attrNameLst>
                                      </p:cBhvr>
                                      <p:to>
                                        <p:strVal val="visible"/>
                                      </p:to>
                                    </p:set>
                                    <p:animEffect transition="in" filter="wipe(right)">
                                      <p:cBhvr>
                                        <p:cTn id="148" dur="750"/>
                                        <p:tgtEl>
                                          <p:spTgt spid="44"/>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750"/>
                                        <p:tgtEl>
                                          <p:spTgt spid="32"/>
                                        </p:tgtEl>
                                      </p:cBhvr>
                                    </p:animEffect>
                                    <p:anim calcmode="lin" valueType="num">
                                      <p:cBhvr>
                                        <p:cTn id="152" dur="750" fill="hold"/>
                                        <p:tgtEl>
                                          <p:spTgt spid="32"/>
                                        </p:tgtEl>
                                        <p:attrNameLst>
                                          <p:attrName>ppt_x</p:attrName>
                                        </p:attrNameLst>
                                      </p:cBhvr>
                                      <p:tavLst>
                                        <p:tav tm="0">
                                          <p:val>
                                            <p:strVal val="#ppt_x"/>
                                          </p:val>
                                        </p:tav>
                                        <p:tav tm="100000">
                                          <p:val>
                                            <p:strVal val="#ppt_x"/>
                                          </p:val>
                                        </p:tav>
                                      </p:tavLst>
                                    </p:anim>
                                    <p:anim calcmode="lin" valueType="num">
                                      <p:cBhvr>
                                        <p:cTn id="153" dur="750" fill="hold"/>
                                        <p:tgtEl>
                                          <p:spTgt spid="32"/>
                                        </p:tgtEl>
                                        <p:attrNameLst>
                                          <p:attrName>ppt_y</p:attrName>
                                        </p:attrNameLst>
                                      </p:cBhvr>
                                      <p:tavLst>
                                        <p:tav tm="0">
                                          <p:val>
                                            <p:strVal val="#ppt_y+.1"/>
                                          </p:val>
                                        </p:tav>
                                        <p:tav tm="100000">
                                          <p:val>
                                            <p:strVal val="#ppt_y"/>
                                          </p:val>
                                        </p:tav>
                                      </p:tavLst>
                                    </p:anim>
                                  </p:childTnLst>
                                </p:cTn>
                              </p:par>
                              <p:par>
                                <p:cTn id="154" presetID="2" presetClass="entr" presetSubtype="8" decel="100000" fill="hold" grpId="0" nodeType="withEffect">
                                  <p:stCondLst>
                                    <p:cond delay="0"/>
                                  </p:stCondLst>
                                  <p:childTnLst>
                                    <p:set>
                                      <p:cBhvr>
                                        <p:cTn id="155" dur="1" fill="hold">
                                          <p:stCondLst>
                                            <p:cond delay="0"/>
                                          </p:stCondLst>
                                        </p:cTn>
                                        <p:tgtEl>
                                          <p:spTgt spid="35"/>
                                        </p:tgtEl>
                                        <p:attrNameLst>
                                          <p:attrName>style.visibility</p:attrName>
                                        </p:attrNameLst>
                                      </p:cBhvr>
                                      <p:to>
                                        <p:strVal val="visible"/>
                                      </p:to>
                                    </p:set>
                                    <p:anim calcmode="lin" valueType="num">
                                      <p:cBhvr additive="base">
                                        <p:cTn id="156" dur="750" fill="hold"/>
                                        <p:tgtEl>
                                          <p:spTgt spid="35"/>
                                        </p:tgtEl>
                                        <p:attrNameLst>
                                          <p:attrName>ppt_x</p:attrName>
                                        </p:attrNameLst>
                                      </p:cBhvr>
                                      <p:tavLst>
                                        <p:tav tm="0">
                                          <p:val>
                                            <p:strVal val="0-#ppt_w/2"/>
                                          </p:val>
                                        </p:tav>
                                        <p:tav tm="100000">
                                          <p:val>
                                            <p:strVal val="#ppt_x"/>
                                          </p:val>
                                        </p:tav>
                                      </p:tavLst>
                                    </p:anim>
                                    <p:anim calcmode="lin" valueType="num">
                                      <p:cBhvr additive="base">
                                        <p:cTn id="157" dur="7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animBg="1"/>
      <p:bldP spid="28" grpId="0" animBg="1"/>
      <p:bldP spid="29" grpId="0" animBg="1"/>
      <p:bldP spid="30" grpId="0"/>
      <p:bldP spid="31" grpId="0"/>
      <p:bldP spid="32" grpId="0"/>
      <p:bldP spid="33" grpId="0" animBg="1"/>
      <p:bldP spid="34"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992110"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smtClean="0">
                <a:solidFill>
                  <a:schemeClr val="accent3">
                    <a:lumMod val="75000"/>
                  </a:schemeClr>
                </a:solidFill>
                <a:ea typeface="Open Sans Semibold" panose="020B0706030804020204" pitchFamily="34" charset="0"/>
                <a:cs typeface="Open Sans Semibold" panose="020B0706030804020204" pitchFamily="34" charset="0"/>
              </a:rPr>
              <a:t>Programming Paradigms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8730971" cy="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6" y="2583318"/>
            <a:ext cx="16963417" cy="10520745"/>
          </a:xfrm>
          <a:prstGeom prst="rect">
            <a:avLst/>
          </a:prstGeom>
        </p:spPr>
      </p:pic>
    </p:spTree>
    <p:extLst>
      <p:ext uri="{BB962C8B-B14F-4D97-AF65-F5344CB8AC3E}">
        <p14:creationId xmlns:p14="http://schemas.microsoft.com/office/powerpoint/2010/main" val="10081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36</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Data Structures</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26710" y="1908244"/>
            <a:ext cx="3555394" cy="243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26710" y="2855786"/>
            <a:ext cx="19982220" cy="7294305"/>
          </a:xfrm>
          <a:prstGeom prst="rect">
            <a:avLst/>
          </a:prstGeom>
          <a:noFill/>
        </p:spPr>
        <p:txBody>
          <a:bodyPr wrap="square" rtlCol="0">
            <a:spAutoFit/>
          </a:bodyPr>
          <a:lstStyle/>
          <a:p>
            <a:pPr marL="571500" indent="-571500" algn="just">
              <a:buFont typeface="Arial" panose="020B0604020202020204" pitchFamily="34" charset="0"/>
              <a:buChar char="•"/>
            </a:pPr>
            <a:r>
              <a:rPr lang="en-IN" sz="3600" b="1" dirty="0" smtClean="0"/>
              <a:t>What:</a:t>
            </a:r>
            <a:r>
              <a:rPr lang="en-IN" sz="3600" dirty="0"/>
              <a:t> In computer science, a data structure is a particular way of organizing data in a computer so that it can be used efficiently.</a:t>
            </a:r>
            <a:endParaRPr lang="en-IN" sz="3600" dirty="0" smtClean="0"/>
          </a:p>
          <a:p>
            <a:pPr marL="571500" indent="-571500" algn="just">
              <a:buFont typeface="Arial" panose="020B0604020202020204" pitchFamily="34" charset="0"/>
              <a:buChar char="•"/>
            </a:pPr>
            <a:r>
              <a:rPr lang="en-IN" sz="3600" b="1" dirty="0" smtClean="0"/>
              <a:t>Usage:</a:t>
            </a:r>
            <a:r>
              <a:rPr lang="en-IN" sz="3600" dirty="0"/>
              <a:t> Different kinds of data structures are suited to different kinds of applications, and some are highly specialized to specific tasks. For example, relational databases commonly use B-tree indexes for data retrieval</a:t>
            </a:r>
            <a:r>
              <a:rPr lang="en-IN" sz="3600" dirty="0" smtClean="0"/>
              <a:t>, </a:t>
            </a:r>
            <a:r>
              <a:rPr lang="en-IN" sz="3600" dirty="0"/>
              <a:t>while compiler implementations usually use hash tables to look up identifiers</a:t>
            </a:r>
            <a:r>
              <a:rPr lang="en-IN" sz="3600" dirty="0" smtClean="0"/>
              <a:t>. Data structures </a:t>
            </a:r>
            <a:r>
              <a:rPr lang="en-IN" sz="3600" dirty="0"/>
              <a:t>provide a means to manage large amounts of data efficiently for uses such as large databases and internet indexing services. Usually, efficient data structures are key to designing efficient algorithms.</a:t>
            </a:r>
            <a:endParaRPr lang="en-IN" sz="3600" dirty="0" smtClean="0"/>
          </a:p>
          <a:p>
            <a:pPr marL="571500" indent="-571500" algn="just">
              <a:buFont typeface="Arial" panose="020B0604020202020204" pitchFamily="34" charset="0"/>
              <a:buChar char="•"/>
            </a:pPr>
            <a:r>
              <a:rPr lang="en-IN" sz="3600" b="1" dirty="0" smtClean="0"/>
              <a:t>Implementation:</a:t>
            </a:r>
            <a:r>
              <a:rPr lang="en-IN" sz="3600" dirty="0"/>
              <a:t> The implementation of a data structure usually requires writing a set of procedures that create and manipulate instances of that structure. The efficiency of a data structure cannot be </a:t>
            </a:r>
            <a:r>
              <a:rPr lang="en-IN" sz="3600" dirty="0" err="1"/>
              <a:t>analyzed</a:t>
            </a:r>
            <a:r>
              <a:rPr lang="en-IN" sz="3600" dirty="0"/>
              <a:t> separately from those operations. This observation motivates the theoretical concept of an abstract data type, a data structure that is defined indirectly by the operations that may be performed on it, and the mathematical properties of those operations (including their space and time cost).</a:t>
            </a:r>
            <a:endParaRPr lang="en-US" sz="3600" dirty="0"/>
          </a:p>
        </p:txBody>
      </p:sp>
      <p:sp>
        <p:nvSpPr>
          <p:cNvPr id="7" name="Textbox 1"/>
          <p:cNvSpPr/>
          <p:nvPr/>
        </p:nvSpPr>
        <p:spPr>
          <a:xfrm>
            <a:off x="17897963" y="10123188"/>
            <a:ext cx="1710192" cy="1064305"/>
          </a:xfrm>
          <a:prstGeom prst="rect">
            <a:avLst/>
          </a:prstGeom>
        </p:spPr>
        <p:txBody>
          <a:bodyPr wrap="square" lIns="90000" tIns="120860" rIns="90000" bIns="120860">
            <a:spAutoFit/>
            <a:scene3d>
              <a:camera prst="isometricLeftDown"/>
              <a:lightRig rig="threePt" dir="t"/>
            </a:scene3d>
          </a:bodyPr>
          <a:lstStyle/>
          <a:p>
            <a:pPr algn="ctr">
              <a:lnSpc>
                <a:spcPct val="125000"/>
              </a:lnSpc>
            </a:pPr>
            <a:r>
              <a:rPr lang="en-US"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Name</a:t>
            </a:r>
            <a:endParaRPr lang="en-US"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1"/>
          <p:cNvSpPr/>
          <p:nvPr/>
        </p:nvSpPr>
        <p:spPr>
          <a:xfrm>
            <a:off x="19488481" y="10020659"/>
            <a:ext cx="1710192" cy="1269361"/>
          </a:xfrm>
          <a:prstGeom prst="rect">
            <a:avLst/>
          </a:prstGeom>
        </p:spPr>
        <p:txBody>
          <a:bodyPr wrap="square" lIns="90000" tIns="120860" rIns="90000" bIns="120860">
            <a:spAutoFit/>
            <a:scene3d>
              <a:camera prst="isometricRightUp"/>
              <a:lightRig rig="threePt" dir="t"/>
            </a:scene3d>
          </a:bodyPr>
          <a:lstStyle/>
          <a:p>
            <a:pPr algn="ctr">
              <a:lnSpc>
                <a:spcPct val="125000"/>
              </a:lnSpc>
            </a:pPr>
            <a:r>
              <a:rPr lang="en-US" sz="60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Type</a:t>
            </a:r>
            <a:endParaRPr lang="en-US" sz="60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4446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37</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Data Structures: Common</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2426710" y="1908244"/>
            <a:ext cx="6435714" cy="243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1"/>
          <p:cNvSpPr/>
          <p:nvPr/>
        </p:nvSpPr>
        <p:spPr>
          <a:xfrm>
            <a:off x="17897963" y="10123188"/>
            <a:ext cx="1710192" cy="1064305"/>
          </a:xfrm>
          <a:prstGeom prst="rect">
            <a:avLst/>
          </a:prstGeom>
        </p:spPr>
        <p:txBody>
          <a:bodyPr wrap="square" lIns="90000" tIns="120860" rIns="90000" bIns="120860">
            <a:spAutoFit/>
            <a:scene3d>
              <a:camera prst="isometricLeftDown"/>
              <a:lightRig rig="threePt" dir="t"/>
            </a:scene3d>
          </a:bodyPr>
          <a:lstStyle/>
          <a:p>
            <a:pPr algn="ctr">
              <a:lnSpc>
                <a:spcPct val="125000"/>
              </a:lnSpc>
            </a:pPr>
            <a:r>
              <a:rPr lang="en-US"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Name</a:t>
            </a:r>
            <a:endParaRPr lang="en-US"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1"/>
          <p:cNvSpPr/>
          <p:nvPr/>
        </p:nvSpPr>
        <p:spPr>
          <a:xfrm>
            <a:off x="19488481" y="10020659"/>
            <a:ext cx="1710192" cy="1269361"/>
          </a:xfrm>
          <a:prstGeom prst="rect">
            <a:avLst/>
          </a:prstGeom>
        </p:spPr>
        <p:txBody>
          <a:bodyPr wrap="square" lIns="90000" tIns="120860" rIns="90000" bIns="120860">
            <a:spAutoFit/>
            <a:scene3d>
              <a:camera prst="isometricRightUp"/>
              <a:lightRig rig="threePt" dir="t"/>
            </a:scene3d>
          </a:bodyPr>
          <a:lstStyle/>
          <a:p>
            <a:pPr algn="ctr">
              <a:lnSpc>
                <a:spcPct val="125000"/>
              </a:lnSpc>
            </a:pPr>
            <a:r>
              <a:rPr lang="en-US" sz="60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Type</a:t>
            </a:r>
            <a:endParaRPr lang="en-US" sz="60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2"/>
          <a:stretch>
            <a:fillRect/>
          </a:stretch>
        </p:blipFill>
        <p:spPr>
          <a:xfrm>
            <a:off x="2246687" y="2405680"/>
            <a:ext cx="15651275" cy="10492280"/>
          </a:xfrm>
          <a:prstGeom prst="rect">
            <a:avLst/>
          </a:prstGeom>
        </p:spPr>
      </p:pic>
    </p:spTree>
    <p:extLst>
      <p:ext uri="{BB962C8B-B14F-4D97-AF65-F5344CB8AC3E}">
        <p14:creationId xmlns:p14="http://schemas.microsoft.com/office/powerpoint/2010/main" val="20370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38</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Algorithms</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2254487" y="1941253"/>
            <a:ext cx="2737507" cy="119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26710" y="2855786"/>
            <a:ext cx="19982220" cy="6740307"/>
          </a:xfrm>
          <a:prstGeom prst="rect">
            <a:avLst/>
          </a:prstGeom>
          <a:noFill/>
        </p:spPr>
        <p:txBody>
          <a:bodyPr wrap="square" rtlCol="0">
            <a:spAutoFit/>
          </a:bodyPr>
          <a:lstStyle/>
          <a:p>
            <a:pPr marL="571500" indent="-571500" algn="just">
              <a:buFont typeface="Arial" panose="020B0604020202020204" pitchFamily="34" charset="0"/>
              <a:buChar char="•"/>
            </a:pPr>
            <a:r>
              <a:rPr lang="en-IN" sz="3600" b="1" dirty="0" smtClean="0"/>
              <a:t>What:</a:t>
            </a:r>
            <a:r>
              <a:rPr lang="en-IN" sz="3600" dirty="0"/>
              <a:t> An algorithm is an effective method that can be expressed within a finite amount of space and </a:t>
            </a:r>
            <a:r>
              <a:rPr lang="en-IN" sz="3600" dirty="0" smtClean="0"/>
              <a:t>time and </a:t>
            </a:r>
            <a:r>
              <a:rPr lang="en-IN" sz="3600" dirty="0"/>
              <a:t>in a well-defined formal </a:t>
            </a:r>
            <a:r>
              <a:rPr lang="en-IN" sz="3600" dirty="0" smtClean="0"/>
              <a:t>language </a:t>
            </a:r>
            <a:r>
              <a:rPr lang="en-IN" sz="3600" dirty="0"/>
              <a:t>for calculating a function</a:t>
            </a:r>
            <a:r>
              <a:rPr lang="en-IN" sz="3600" dirty="0" smtClean="0"/>
              <a:t>. </a:t>
            </a:r>
            <a:r>
              <a:rPr lang="en-IN" sz="3600" dirty="0"/>
              <a:t>Starting from an initial state and initial input (perhaps empty</a:t>
            </a:r>
            <a:r>
              <a:rPr lang="en-IN" sz="3600" dirty="0" smtClean="0"/>
              <a:t>), </a:t>
            </a:r>
            <a:r>
              <a:rPr lang="en-IN" sz="3600" dirty="0"/>
              <a:t>the instructions describe a computation that, when </a:t>
            </a:r>
            <a:r>
              <a:rPr lang="en-IN" sz="3600" dirty="0" smtClean="0"/>
              <a:t>executed: </a:t>
            </a:r>
          </a:p>
          <a:p>
            <a:pPr marL="1779783" lvl="1" indent="-571500" algn="just">
              <a:buFont typeface="Arial" panose="020B0604020202020204" pitchFamily="34" charset="0"/>
              <a:buChar char="•"/>
            </a:pPr>
            <a:r>
              <a:rPr lang="en-IN" sz="3600" dirty="0" smtClean="0"/>
              <a:t>Proceeds </a:t>
            </a:r>
            <a:r>
              <a:rPr lang="en-IN" sz="3600" dirty="0"/>
              <a:t>through a </a:t>
            </a:r>
            <a:r>
              <a:rPr lang="en-IN" sz="3600" dirty="0" smtClean="0"/>
              <a:t>finite </a:t>
            </a:r>
            <a:r>
              <a:rPr lang="en-IN" sz="3600" dirty="0"/>
              <a:t>number of well-defined successive </a:t>
            </a:r>
            <a:r>
              <a:rPr lang="en-IN" sz="3600" dirty="0" smtClean="0"/>
              <a:t>states,</a:t>
            </a:r>
          </a:p>
          <a:p>
            <a:pPr marL="1779783" lvl="1" indent="-571500" algn="just">
              <a:buFont typeface="Arial" panose="020B0604020202020204" pitchFamily="34" charset="0"/>
              <a:buChar char="•"/>
            </a:pPr>
            <a:r>
              <a:rPr lang="en-IN" sz="3600" dirty="0" smtClean="0"/>
              <a:t>Eventually </a:t>
            </a:r>
            <a:r>
              <a:rPr lang="en-IN" sz="3600" dirty="0"/>
              <a:t>producing "output</a:t>
            </a:r>
            <a:r>
              <a:rPr lang="en-IN" sz="3600" dirty="0" smtClean="0"/>
              <a:t>" </a:t>
            </a:r>
          </a:p>
          <a:p>
            <a:pPr marL="1779783" lvl="1" indent="-571500" algn="just">
              <a:buFont typeface="Arial" panose="020B0604020202020204" pitchFamily="34" charset="0"/>
              <a:buChar char="•"/>
            </a:pPr>
            <a:r>
              <a:rPr lang="en-IN" sz="3600" dirty="0" smtClean="0"/>
              <a:t>And </a:t>
            </a:r>
            <a:r>
              <a:rPr lang="en-IN" sz="3600" dirty="0"/>
              <a:t>terminating at a final ending state. </a:t>
            </a:r>
          </a:p>
          <a:p>
            <a:pPr marL="571500" indent="-571500" algn="just">
              <a:buFont typeface="Arial" panose="020B0604020202020204" pitchFamily="34" charset="0"/>
              <a:buChar char="•"/>
            </a:pPr>
            <a:r>
              <a:rPr lang="en-IN" sz="3600" dirty="0" smtClean="0"/>
              <a:t>The </a:t>
            </a:r>
            <a:r>
              <a:rPr lang="en-IN" sz="3600" dirty="0"/>
              <a:t>transition from one state to the next is not necessarily deterministic; some algorithms, known as randomized algorithms, incorporate random </a:t>
            </a:r>
            <a:r>
              <a:rPr lang="en-IN" sz="3600" dirty="0" smtClean="0"/>
              <a:t>input.</a:t>
            </a:r>
          </a:p>
          <a:p>
            <a:pPr marL="571500" indent="-571500" algn="just">
              <a:buFont typeface="Arial" panose="020B0604020202020204" pitchFamily="34" charset="0"/>
              <a:buChar char="•"/>
            </a:pPr>
            <a:r>
              <a:rPr lang="en-IN" sz="3600" b="1" dirty="0" smtClean="0"/>
              <a:t>Implementation:</a:t>
            </a:r>
            <a:r>
              <a:rPr lang="en-IN" sz="3600" dirty="0"/>
              <a:t> Most algorithms are intended to be implemented as computer programs. However, algorithms are also implemented by other means, such as in a biological neural network (for example, the human brain implementing arithmetic or an insect looking for food), in an electrical circuit, or in a mechanical device.</a:t>
            </a:r>
            <a:endParaRPr lang="en-US" sz="3600" dirty="0"/>
          </a:p>
        </p:txBody>
      </p:sp>
      <p:sp>
        <p:nvSpPr>
          <p:cNvPr id="7" name="Textbox 1"/>
          <p:cNvSpPr/>
          <p:nvPr/>
        </p:nvSpPr>
        <p:spPr>
          <a:xfrm>
            <a:off x="17897963" y="10123188"/>
            <a:ext cx="1710192" cy="1064305"/>
          </a:xfrm>
          <a:prstGeom prst="rect">
            <a:avLst/>
          </a:prstGeom>
        </p:spPr>
        <p:txBody>
          <a:bodyPr wrap="square" lIns="90000" tIns="120860" rIns="90000" bIns="120860">
            <a:spAutoFit/>
            <a:scene3d>
              <a:camera prst="isometricLeftDown"/>
              <a:lightRig rig="threePt" dir="t"/>
            </a:scene3d>
          </a:bodyPr>
          <a:lstStyle/>
          <a:p>
            <a:pPr algn="ctr">
              <a:lnSpc>
                <a:spcPct val="125000"/>
              </a:lnSpc>
            </a:pPr>
            <a:r>
              <a:rPr lang="en-US"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Name</a:t>
            </a:r>
            <a:endParaRPr lang="en-US"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1"/>
          <p:cNvSpPr/>
          <p:nvPr/>
        </p:nvSpPr>
        <p:spPr>
          <a:xfrm>
            <a:off x="19488481" y="10020659"/>
            <a:ext cx="1710192" cy="1269361"/>
          </a:xfrm>
          <a:prstGeom prst="rect">
            <a:avLst/>
          </a:prstGeom>
        </p:spPr>
        <p:txBody>
          <a:bodyPr wrap="square" lIns="90000" tIns="120860" rIns="90000" bIns="120860">
            <a:spAutoFit/>
            <a:scene3d>
              <a:camera prst="isometricRightUp"/>
              <a:lightRig rig="threePt" dir="t"/>
            </a:scene3d>
          </a:bodyPr>
          <a:lstStyle/>
          <a:p>
            <a:pPr algn="ctr">
              <a:lnSpc>
                <a:spcPct val="125000"/>
              </a:lnSpc>
            </a:pPr>
            <a:r>
              <a:rPr lang="en-US" sz="60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Type</a:t>
            </a:r>
            <a:endParaRPr lang="en-US" sz="60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01759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39</a:t>
            </a:fld>
            <a:endParaRPr lang="es-SV"/>
          </a:p>
        </p:txBody>
      </p:sp>
      <p:sp>
        <p:nvSpPr>
          <p:cNvPr id="3" name="Marcador de texto 4"/>
          <p:cNvSpPr txBox="1">
            <a:spLocks/>
          </p:cNvSpPr>
          <p:nvPr/>
        </p:nvSpPr>
        <p:spPr>
          <a:xfrm>
            <a:off x="224668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4400" dirty="0" smtClean="0">
                <a:solidFill>
                  <a:schemeClr val="accent3">
                    <a:lumMod val="75000"/>
                  </a:schemeClr>
                </a:solidFill>
                <a:ea typeface="Open Sans Semibold" panose="020B0706030804020204" pitchFamily="34" charset="0"/>
                <a:cs typeface="Open Sans Semibold" panose="020B0706030804020204" pitchFamily="34" charset="0"/>
              </a:rPr>
              <a:t>Algorithms: Insights</a:t>
            </a:r>
            <a:endParaRPr lang="en-US" sz="44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a:off x="2254487" y="1941253"/>
            <a:ext cx="4672722" cy="119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1"/>
          <p:cNvSpPr/>
          <p:nvPr/>
        </p:nvSpPr>
        <p:spPr>
          <a:xfrm>
            <a:off x="17897963" y="10123188"/>
            <a:ext cx="1710192" cy="1064305"/>
          </a:xfrm>
          <a:prstGeom prst="rect">
            <a:avLst/>
          </a:prstGeom>
        </p:spPr>
        <p:txBody>
          <a:bodyPr wrap="square" lIns="90000" tIns="120860" rIns="90000" bIns="120860">
            <a:spAutoFit/>
            <a:scene3d>
              <a:camera prst="isometricLeftDown"/>
              <a:lightRig rig="threePt" dir="t"/>
            </a:scene3d>
          </a:bodyPr>
          <a:lstStyle/>
          <a:p>
            <a:pPr algn="ctr">
              <a:lnSpc>
                <a:spcPct val="125000"/>
              </a:lnSpc>
            </a:pPr>
            <a:r>
              <a:rPr lang="en-US"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Name</a:t>
            </a:r>
            <a:endParaRPr lang="en-US"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1"/>
          <p:cNvSpPr/>
          <p:nvPr/>
        </p:nvSpPr>
        <p:spPr>
          <a:xfrm>
            <a:off x="19488481" y="10020659"/>
            <a:ext cx="1710192" cy="1269361"/>
          </a:xfrm>
          <a:prstGeom prst="rect">
            <a:avLst/>
          </a:prstGeom>
        </p:spPr>
        <p:txBody>
          <a:bodyPr wrap="square" lIns="90000" tIns="120860" rIns="90000" bIns="120860">
            <a:spAutoFit/>
            <a:scene3d>
              <a:camera prst="isometricRightUp"/>
              <a:lightRig rig="threePt" dir="t"/>
            </a:scene3d>
          </a:bodyPr>
          <a:lstStyle/>
          <a:p>
            <a:pPr algn="ctr">
              <a:lnSpc>
                <a:spcPct val="125000"/>
              </a:lnSpc>
            </a:pPr>
            <a:r>
              <a:rPr lang="en-US" sz="60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Type</a:t>
            </a:r>
            <a:endParaRPr lang="en-US" sz="60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9" name="Picture 8"/>
          <p:cNvPicPr>
            <a:picLocks noChangeAspect="1"/>
          </p:cNvPicPr>
          <p:nvPr/>
        </p:nvPicPr>
        <p:blipFill>
          <a:blip r:embed="rId2"/>
          <a:stretch>
            <a:fillRect/>
          </a:stretch>
        </p:blipFill>
        <p:spPr>
          <a:xfrm>
            <a:off x="2246688" y="2268284"/>
            <a:ext cx="17724172" cy="10274103"/>
          </a:xfrm>
          <a:prstGeom prst="rect">
            <a:avLst/>
          </a:prstGeom>
        </p:spPr>
      </p:pic>
    </p:spTree>
    <p:extLst>
      <p:ext uri="{BB962C8B-B14F-4D97-AF65-F5344CB8AC3E}">
        <p14:creationId xmlns:p14="http://schemas.microsoft.com/office/powerpoint/2010/main" val="67669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History of Programming Languages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407045" cy="9510296"/>
          </a:xfrm>
          <a:prstGeom prst="rect">
            <a:avLst/>
          </a:prstGeom>
          <a:noFill/>
        </p:spPr>
        <p:txBody>
          <a:bodyPr wrap="square" rtlCol="0">
            <a:spAutoFit/>
          </a:bodyPr>
          <a:lstStyle/>
          <a:p>
            <a:pPr marL="571500" indent="-571500" algn="just">
              <a:buFont typeface="Arial" panose="020B0604020202020204" pitchFamily="34" charset="0"/>
              <a:buChar char="•"/>
            </a:pPr>
            <a:r>
              <a:rPr lang="en-IN" sz="3600" dirty="0"/>
              <a:t>First Generation Programming Languages were machine languages (binary) and they generally fed instructions either through front panel hardware or through punched cards and magnetic tapes.</a:t>
            </a:r>
          </a:p>
          <a:p>
            <a:pPr marL="571500" indent="-571500" algn="just">
              <a:buFont typeface="Arial" panose="020B0604020202020204" pitchFamily="34" charset="0"/>
              <a:buChar char="•"/>
            </a:pPr>
            <a:r>
              <a:rPr lang="en-IN" sz="3600" dirty="0"/>
              <a:t>Second Generation Programming Languages or assembly languages, which were still closely tied to the instruction set architecture of the specific computer. These served to make the program much more human-readable, and relieved the programmer of tedious and error-prone address calculations. Assemblers were used to convert assembly code to machine code.</a:t>
            </a:r>
          </a:p>
          <a:p>
            <a:pPr marL="571500" indent="-571500" algn="just">
              <a:buFont typeface="Arial" panose="020B0604020202020204" pitchFamily="34" charset="0"/>
              <a:buChar char="•"/>
            </a:pPr>
            <a:r>
              <a:rPr lang="en-IN" sz="3600" dirty="0"/>
              <a:t>Third Generation Programming Languages improves over a second generation languages by having the computer take care of non-essential details. 3GLs feature more abstraction than previous generations of languages, and thus can be considered higher level languages than their first and second generation counterparts. Most popular general-purpose languages today, such as C, C++, C#, Java, BASIC and Pascal, are also third-generation languages.</a:t>
            </a:r>
          </a:p>
          <a:p>
            <a:pPr marL="571500" indent="-571500" algn="just">
              <a:buFont typeface="Arial" panose="020B0604020202020204" pitchFamily="34" charset="0"/>
              <a:buChar char="•"/>
            </a:pPr>
            <a:r>
              <a:rPr lang="en-IN" sz="3600" dirty="0"/>
              <a:t>Fourth Generation Programming Languages were theoretically (and some practical implementations)  proposed to develop general purpose abstractions that can be used without writing any code, example PowerBuilder and FoxPro etc.</a:t>
            </a:r>
          </a:p>
          <a:p>
            <a:pPr marL="571500" indent="-571500" algn="just">
              <a:buFont typeface="Arial" panose="020B0604020202020204" pitchFamily="34" charset="0"/>
              <a:buChar char="•"/>
            </a:pPr>
            <a:r>
              <a:rPr lang="en-IN" sz="3600" b="1" dirty="0"/>
              <a:t>Third Generation Languages are the widely used tools for creating systems and solutions for almost every domain.</a:t>
            </a:r>
          </a:p>
        </p:txBody>
      </p:sp>
      <p:cxnSp>
        <p:nvCxnSpPr>
          <p:cNvPr id="4" name="10 Conector recto"/>
          <p:cNvCxnSpPr/>
          <p:nvPr/>
        </p:nvCxnSpPr>
        <p:spPr>
          <a:xfrm flipV="1">
            <a:off x="1886648" y="2223279"/>
            <a:ext cx="12151350" cy="450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8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439014-E629-42E3-A58B-61A0F1C8CFFE}" type="slidenum">
              <a:rPr lang="es-SV" smtClean="0"/>
              <a:pPr/>
              <a:t>40</a:t>
            </a:fld>
            <a:endParaRPr lang="es-SV"/>
          </a:p>
        </p:txBody>
      </p:sp>
      <p:grpSp>
        <p:nvGrpSpPr>
          <p:cNvPr id="469" name="Group 468"/>
          <p:cNvGrpSpPr/>
          <p:nvPr/>
        </p:nvGrpSpPr>
        <p:grpSpPr>
          <a:xfrm>
            <a:off x="-17981" y="1458194"/>
            <a:ext cx="16783451" cy="10204683"/>
            <a:chOff x="7602137" y="2774255"/>
            <a:chExt cx="16783451" cy="10204683"/>
          </a:xfrm>
        </p:grpSpPr>
        <p:sp>
          <p:nvSpPr>
            <p:cNvPr id="254" name="Elipse 14"/>
            <p:cNvSpPr>
              <a:spLocks noChangeAspect="1"/>
            </p:cNvSpPr>
            <p:nvPr/>
          </p:nvSpPr>
          <p:spPr>
            <a:xfrm>
              <a:off x="7602137" y="5332551"/>
              <a:ext cx="5319042" cy="5319042"/>
            </a:xfrm>
            <a:prstGeom prst="ellipse">
              <a:avLst/>
            </a:prstGeom>
            <a:gradFill>
              <a:gsLst>
                <a:gs pos="12000">
                  <a:schemeClr val="accent1">
                    <a:lumMod val="50000"/>
                    <a:alpha val="20000"/>
                  </a:schemeClr>
                </a:gs>
                <a:gs pos="72000">
                  <a:schemeClr val="accent1">
                    <a:alpha val="57000"/>
                  </a:schemeClr>
                </a:gs>
              </a:gsLst>
              <a:lin ang="16200000" scaled="0"/>
            </a:gradFill>
            <a:ln w="25400">
              <a:solidFill>
                <a:schemeClr val="bg1"/>
              </a:solidFill>
            </a:ln>
            <a:effectLst>
              <a:outerShdw blurRad="279400" dist="139700" algn="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255" name="Elipse 17"/>
            <p:cNvSpPr>
              <a:spLocks noChangeAspect="1"/>
            </p:cNvSpPr>
            <p:nvPr/>
          </p:nvSpPr>
          <p:spPr>
            <a:xfrm>
              <a:off x="10902012" y="8948098"/>
              <a:ext cx="4030840" cy="4030840"/>
            </a:xfrm>
            <a:prstGeom prst="ellipse">
              <a:avLst/>
            </a:prstGeom>
            <a:gradFill>
              <a:gsLst>
                <a:gs pos="12000">
                  <a:schemeClr val="accent3">
                    <a:lumMod val="50000"/>
                    <a:alpha val="20000"/>
                  </a:schemeClr>
                </a:gs>
                <a:gs pos="72000">
                  <a:schemeClr val="accent3">
                    <a:alpha val="55000"/>
                  </a:schemeClr>
                </a:gs>
              </a:gsLst>
              <a:lin ang="20400000" scaled="0"/>
            </a:gradFill>
            <a:ln w="0">
              <a:noFill/>
            </a:ln>
            <a:effectLst>
              <a:outerShdw blurRad="279400" dist="139700" algn="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256" name="Elipse 23"/>
            <p:cNvSpPr>
              <a:spLocks noChangeAspect="1"/>
            </p:cNvSpPr>
            <p:nvPr/>
          </p:nvSpPr>
          <p:spPr>
            <a:xfrm>
              <a:off x="10839793" y="2774255"/>
              <a:ext cx="4525200" cy="4525200"/>
            </a:xfrm>
            <a:prstGeom prst="ellipse">
              <a:avLst/>
            </a:prstGeom>
            <a:gradFill>
              <a:gsLst>
                <a:gs pos="12000">
                  <a:schemeClr val="accent2">
                    <a:lumMod val="50000"/>
                    <a:alpha val="20000"/>
                  </a:schemeClr>
                </a:gs>
                <a:gs pos="72000">
                  <a:schemeClr val="accent2">
                    <a:alpha val="55000"/>
                  </a:schemeClr>
                </a:gs>
              </a:gsLst>
              <a:lin ang="20400000" scaled="0"/>
            </a:gradFill>
            <a:ln w="0">
              <a:noFill/>
            </a:ln>
            <a:effectLst>
              <a:outerShdw blurRad="279400" dist="139700" algn="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257" name="Elipse 28"/>
            <p:cNvSpPr>
              <a:spLocks noChangeAspect="1"/>
            </p:cNvSpPr>
            <p:nvPr/>
          </p:nvSpPr>
          <p:spPr>
            <a:xfrm>
              <a:off x="14113858" y="8418975"/>
              <a:ext cx="4525200" cy="4525200"/>
            </a:xfrm>
            <a:prstGeom prst="ellipse">
              <a:avLst/>
            </a:prstGeom>
            <a:gradFill>
              <a:gsLst>
                <a:gs pos="12000">
                  <a:schemeClr val="accent4">
                    <a:lumMod val="50000"/>
                    <a:alpha val="20000"/>
                  </a:schemeClr>
                </a:gs>
                <a:gs pos="72000">
                  <a:schemeClr val="accent4">
                    <a:alpha val="55000"/>
                  </a:schemeClr>
                </a:gs>
              </a:gsLst>
              <a:lin ang="20400000" scaled="0"/>
            </a:gradFill>
            <a:ln w="0">
              <a:noFill/>
            </a:ln>
            <a:effectLst>
              <a:outerShdw blurRad="279400" dist="139700" algn="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258" name="Elipse 17"/>
            <p:cNvSpPr>
              <a:spLocks noChangeAspect="1"/>
            </p:cNvSpPr>
            <p:nvPr/>
          </p:nvSpPr>
          <p:spPr>
            <a:xfrm>
              <a:off x="14680095" y="2787573"/>
              <a:ext cx="4525200" cy="4525200"/>
            </a:xfrm>
            <a:prstGeom prst="ellipse">
              <a:avLst/>
            </a:prstGeom>
            <a:gradFill>
              <a:gsLst>
                <a:gs pos="12000">
                  <a:schemeClr val="accent5">
                    <a:lumMod val="50000"/>
                    <a:alpha val="20000"/>
                  </a:schemeClr>
                </a:gs>
                <a:gs pos="72000">
                  <a:schemeClr val="accent5">
                    <a:alpha val="55000"/>
                  </a:schemeClr>
                </a:gs>
              </a:gsLst>
              <a:lin ang="20400000" scaled="0"/>
            </a:gradFill>
            <a:ln w="0">
              <a:noFill/>
            </a:ln>
            <a:effectLst>
              <a:outerShdw blurRad="279400" dist="139700" algn="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259" name="4 Redondear rectángulo de esquina del mismo lado"/>
            <p:cNvSpPr/>
            <p:nvPr/>
          </p:nvSpPr>
          <p:spPr>
            <a:xfrm rot="16200000">
              <a:off x="15606034" y="1139579"/>
              <a:ext cx="4230470" cy="13328638"/>
            </a:xfrm>
            <a:prstGeom prst="round2SameRect">
              <a:avLst>
                <a:gd name="adj1" fmla="val 6883"/>
                <a:gd name="adj2" fmla="val 0"/>
              </a:avLst>
            </a:prstGeom>
            <a:gradFill>
              <a:gsLst>
                <a:gs pos="96000">
                  <a:schemeClr val="accent6"/>
                </a:gs>
                <a:gs pos="66000">
                  <a:schemeClr val="accent6">
                    <a:lumMod val="75000"/>
                  </a:schemeClr>
                </a:gs>
                <a:gs pos="1400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262" name="226 Grupo"/>
            <p:cNvGrpSpPr>
              <a:grpSpLocks noChangeAspect="1"/>
            </p:cNvGrpSpPr>
            <p:nvPr/>
          </p:nvGrpSpPr>
          <p:grpSpPr>
            <a:xfrm>
              <a:off x="14618358" y="8624249"/>
              <a:ext cx="466725" cy="471487"/>
              <a:chOff x="25421567" y="5181445"/>
              <a:chExt cx="933450" cy="942975"/>
            </a:xfrm>
          </p:grpSpPr>
          <p:sp>
            <p:nvSpPr>
              <p:cNvPr id="263" name="Freeform 5347"/>
              <p:cNvSpPr>
                <a:spLocks/>
              </p:cNvSpPr>
              <p:nvPr/>
            </p:nvSpPr>
            <p:spPr bwMode="auto">
              <a:xfrm>
                <a:off x="25954967" y="5394170"/>
                <a:ext cx="387350" cy="730250"/>
              </a:xfrm>
              <a:custGeom>
                <a:avLst/>
                <a:gdLst>
                  <a:gd name="T0" fmla="*/ 244 w 244"/>
                  <a:gd name="T1" fmla="*/ 0 h 460"/>
                  <a:gd name="T2" fmla="*/ 200 w 244"/>
                  <a:gd name="T3" fmla="*/ 460 h 460"/>
                  <a:gd name="T4" fmla="*/ 0 w 244"/>
                  <a:gd name="T5" fmla="*/ 415 h 460"/>
                  <a:gd name="T6" fmla="*/ 244 w 244"/>
                  <a:gd name="T7" fmla="*/ 0 h 460"/>
                </a:gdLst>
                <a:ahLst/>
                <a:cxnLst>
                  <a:cxn ang="0">
                    <a:pos x="T0" y="T1"/>
                  </a:cxn>
                  <a:cxn ang="0">
                    <a:pos x="T2" y="T3"/>
                  </a:cxn>
                  <a:cxn ang="0">
                    <a:pos x="T4" y="T5"/>
                  </a:cxn>
                  <a:cxn ang="0">
                    <a:pos x="T6" y="T7"/>
                  </a:cxn>
                </a:cxnLst>
                <a:rect l="0" t="0" r="r" b="b"/>
                <a:pathLst>
                  <a:path w="244" h="460">
                    <a:moveTo>
                      <a:pt x="244" y="0"/>
                    </a:moveTo>
                    <a:lnTo>
                      <a:pt x="200" y="460"/>
                    </a:lnTo>
                    <a:lnTo>
                      <a:pt x="0" y="415"/>
                    </a:lnTo>
                    <a:lnTo>
                      <a:pt x="24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64" name="Freeform 5348"/>
              <p:cNvSpPr>
                <a:spLocks/>
              </p:cNvSpPr>
              <p:nvPr/>
            </p:nvSpPr>
            <p:spPr bwMode="auto">
              <a:xfrm>
                <a:off x="25421567" y="5181445"/>
                <a:ext cx="933450" cy="884238"/>
              </a:xfrm>
              <a:custGeom>
                <a:avLst/>
                <a:gdLst>
                  <a:gd name="T0" fmla="*/ 95 w 588"/>
                  <a:gd name="T1" fmla="*/ 0 h 557"/>
                  <a:gd name="T2" fmla="*/ 588 w 588"/>
                  <a:gd name="T3" fmla="*/ 97 h 557"/>
                  <a:gd name="T4" fmla="*/ 586 w 588"/>
                  <a:gd name="T5" fmla="*/ 103 h 557"/>
                  <a:gd name="T6" fmla="*/ 582 w 588"/>
                  <a:gd name="T7" fmla="*/ 118 h 557"/>
                  <a:gd name="T8" fmla="*/ 578 w 588"/>
                  <a:gd name="T9" fmla="*/ 142 h 557"/>
                  <a:gd name="T10" fmla="*/ 573 w 588"/>
                  <a:gd name="T11" fmla="*/ 173 h 557"/>
                  <a:gd name="T12" fmla="*/ 565 w 588"/>
                  <a:gd name="T13" fmla="*/ 208 h 557"/>
                  <a:gd name="T14" fmla="*/ 559 w 588"/>
                  <a:gd name="T15" fmla="*/ 248 h 557"/>
                  <a:gd name="T16" fmla="*/ 549 w 588"/>
                  <a:gd name="T17" fmla="*/ 291 h 557"/>
                  <a:gd name="T18" fmla="*/ 542 w 588"/>
                  <a:gd name="T19" fmla="*/ 334 h 557"/>
                  <a:gd name="T20" fmla="*/ 534 w 588"/>
                  <a:gd name="T21" fmla="*/ 376 h 557"/>
                  <a:gd name="T22" fmla="*/ 528 w 588"/>
                  <a:gd name="T23" fmla="*/ 419 h 557"/>
                  <a:gd name="T24" fmla="*/ 522 w 588"/>
                  <a:gd name="T25" fmla="*/ 456 h 557"/>
                  <a:gd name="T26" fmla="*/ 516 w 588"/>
                  <a:gd name="T27" fmla="*/ 489 h 557"/>
                  <a:gd name="T28" fmla="*/ 512 w 588"/>
                  <a:gd name="T29" fmla="*/ 516 h 557"/>
                  <a:gd name="T30" fmla="*/ 512 w 588"/>
                  <a:gd name="T31" fmla="*/ 535 h 557"/>
                  <a:gd name="T32" fmla="*/ 510 w 588"/>
                  <a:gd name="T33" fmla="*/ 537 h 557"/>
                  <a:gd name="T34" fmla="*/ 505 w 588"/>
                  <a:gd name="T35" fmla="*/ 541 h 557"/>
                  <a:gd name="T36" fmla="*/ 497 w 588"/>
                  <a:gd name="T37" fmla="*/ 545 h 557"/>
                  <a:gd name="T38" fmla="*/ 483 w 588"/>
                  <a:gd name="T39" fmla="*/ 549 h 557"/>
                  <a:gd name="T40" fmla="*/ 466 w 588"/>
                  <a:gd name="T41" fmla="*/ 553 h 557"/>
                  <a:gd name="T42" fmla="*/ 443 w 588"/>
                  <a:gd name="T43" fmla="*/ 557 h 557"/>
                  <a:gd name="T44" fmla="*/ 412 w 588"/>
                  <a:gd name="T45" fmla="*/ 557 h 557"/>
                  <a:gd name="T46" fmla="*/ 373 w 588"/>
                  <a:gd name="T47" fmla="*/ 555 h 557"/>
                  <a:gd name="T48" fmla="*/ 328 w 588"/>
                  <a:gd name="T49" fmla="*/ 549 h 557"/>
                  <a:gd name="T50" fmla="*/ 276 w 588"/>
                  <a:gd name="T51" fmla="*/ 537 h 557"/>
                  <a:gd name="T52" fmla="*/ 208 w 588"/>
                  <a:gd name="T53" fmla="*/ 522 h 557"/>
                  <a:gd name="T54" fmla="*/ 152 w 588"/>
                  <a:gd name="T55" fmla="*/ 506 h 557"/>
                  <a:gd name="T56" fmla="*/ 103 w 588"/>
                  <a:gd name="T57" fmla="*/ 495 h 557"/>
                  <a:gd name="T58" fmla="*/ 64 w 588"/>
                  <a:gd name="T59" fmla="*/ 485 h 557"/>
                  <a:gd name="T60" fmla="*/ 35 w 588"/>
                  <a:gd name="T61" fmla="*/ 477 h 557"/>
                  <a:gd name="T62" fmla="*/ 16 w 588"/>
                  <a:gd name="T63" fmla="*/ 471 h 557"/>
                  <a:gd name="T64" fmla="*/ 4 w 588"/>
                  <a:gd name="T65" fmla="*/ 469 h 557"/>
                  <a:gd name="T66" fmla="*/ 0 w 588"/>
                  <a:gd name="T67" fmla="*/ 467 h 557"/>
                  <a:gd name="T68" fmla="*/ 95 w 588"/>
                  <a:gd name="T6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8" h="557">
                    <a:moveTo>
                      <a:pt x="95" y="0"/>
                    </a:moveTo>
                    <a:lnTo>
                      <a:pt x="588" y="97"/>
                    </a:lnTo>
                    <a:lnTo>
                      <a:pt x="586" y="103"/>
                    </a:lnTo>
                    <a:lnTo>
                      <a:pt x="582" y="118"/>
                    </a:lnTo>
                    <a:lnTo>
                      <a:pt x="578" y="142"/>
                    </a:lnTo>
                    <a:lnTo>
                      <a:pt x="573" y="173"/>
                    </a:lnTo>
                    <a:lnTo>
                      <a:pt x="565" y="208"/>
                    </a:lnTo>
                    <a:lnTo>
                      <a:pt x="559" y="248"/>
                    </a:lnTo>
                    <a:lnTo>
                      <a:pt x="549" y="291"/>
                    </a:lnTo>
                    <a:lnTo>
                      <a:pt x="542" y="334"/>
                    </a:lnTo>
                    <a:lnTo>
                      <a:pt x="534" y="376"/>
                    </a:lnTo>
                    <a:lnTo>
                      <a:pt x="528" y="419"/>
                    </a:lnTo>
                    <a:lnTo>
                      <a:pt x="522" y="456"/>
                    </a:lnTo>
                    <a:lnTo>
                      <a:pt x="516" y="489"/>
                    </a:lnTo>
                    <a:lnTo>
                      <a:pt x="512" y="516"/>
                    </a:lnTo>
                    <a:lnTo>
                      <a:pt x="512" y="535"/>
                    </a:lnTo>
                    <a:lnTo>
                      <a:pt x="510" y="537"/>
                    </a:lnTo>
                    <a:lnTo>
                      <a:pt x="505" y="541"/>
                    </a:lnTo>
                    <a:lnTo>
                      <a:pt x="497" y="545"/>
                    </a:lnTo>
                    <a:lnTo>
                      <a:pt x="483" y="549"/>
                    </a:lnTo>
                    <a:lnTo>
                      <a:pt x="466" y="553"/>
                    </a:lnTo>
                    <a:lnTo>
                      <a:pt x="443" y="557"/>
                    </a:lnTo>
                    <a:lnTo>
                      <a:pt x="412" y="557"/>
                    </a:lnTo>
                    <a:lnTo>
                      <a:pt x="373" y="555"/>
                    </a:lnTo>
                    <a:lnTo>
                      <a:pt x="328" y="549"/>
                    </a:lnTo>
                    <a:lnTo>
                      <a:pt x="276" y="537"/>
                    </a:lnTo>
                    <a:lnTo>
                      <a:pt x="208" y="522"/>
                    </a:lnTo>
                    <a:lnTo>
                      <a:pt x="152" y="506"/>
                    </a:lnTo>
                    <a:lnTo>
                      <a:pt x="103" y="495"/>
                    </a:lnTo>
                    <a:lnTo>
                      <a:pt x="64" y="485"/>
                    </a:lnTo>
                    <a:lnTo>
                      <a:pt x="35" y="477"/>
                    </a:lnTo>
                    <a:lnTo>
                      <a:pt x="16" y="471"/>
                    </a:lnTo>
                    <a:lnTo>
                      <a:pt x="4" y="469"/>
                    </a:lnTo>
                    <a:lnTo>
                      <a:pt x="0" y="467"/>
                    </a:lnTo>
                    <a:lnTo>
                      <a:pt x="95" y="0"/>
                    </a:lnTo>
                    <a:close/>
                  </a:path>
                </a:pathLst>
              </a:custGeom>
              <a:solidFill>
                <a:srgbClr val="F7528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265" name="228 Grupo"/>
            <p:cNvGrpSpPr>
              <a:grpSpLocks noChangeAspect="1"/>
            </p:cNvGrpSpPr>
            <p:nvPr/>
          </p:nvGrpSpPr>
          <p:grpSpPr>
            <a:xfrm>
              <a:off x="17682456" y="9078740"/>
              <a:ext cx="571810" cy="551035"/>
              <a:chOff x="26946497" y="4626698"/>
              <a:chExt cx="917575" cy="884237"/>
            </a:xfrm>
          </p:grpSpPr>
          <p:sp>
            <p:nvSpPr>
              <p:cNvPr id="266" name="Freeform 5382"/>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67" name="Freeform 5383"/>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68" name="Freeform 5384"/>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69" name="Freeform 5385"/>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0" name="Freeform 5386"/>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1" name="Freeform 5387"/>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2" name="Freeform 5388"/>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3" name="Freeform 5389"/>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274" name="227 Grupo"/>
            <p:cNvGrpSpPr>
              <a:grpSpLocks noChangeAspect="1"/>
            </p:cNvGrpSpPr>
            <p:nvPr/>
          </p:nvGrpSpPr>
          <p:grpSpPr>
            <a:xfrm>
              <a:off x="17497668" y="8357127"/>
              <a:ext cx="554037" cy="506412"/>
              <a:chOff x="25061527" y="3696280"/>
              <a:chExt cx="1108075" cy="1012825"/>
            </a:xfrm>
          </p:grpSpPr>
          <p:sp>
            <p:nvSpPr>
              <p:cNvPr id="275" name="Freeform 5390"/>
              <p:cNvSpPr>
                <a:spLocks/>
              </p:cNvSpPr>
              <p:nvPr/>
            </p:nvSpPr>
            <p:spPr bwMode="auto">
              <a:xfrm>
                <a:off x="25812414" y="3748668"/>
                <a:ext cx="357188" cy="763588"/>
              </a:xfrm>
              <a:custGeom>
                <a:avLst/>
                <a:gdLst>
                  <a:gd name="T0" fmla="*/ 0 w 225"/>
                  <a:gd name="T1" fmla="*/ 0 h 481"/>
                  <a:gd name="T2" fmla="*/ 225 w 225"/>
                  <a:gd name="T3" fmla="*/ 403 h 481"/>
                  <a:gd name="T4" fmla="*/ 35 w 225"/>
                  <a:gd name="T5" fmla="*/ 481 h 481"/>
                  <a:gd name="T6" fmla="*/ 0 w 225"/>
                  <a:gd name="T7" fmla="*/ 0 h 481"/>
                </a:gdLst>
                <a:ahLst/>
                <a:cxnLst>
                  <a:cxn ang="0">
                    <a:pos x="T0" y="T1"/>
                  </a:cxn>
                  <a:cxn ang="0">
                    <a:pos x="T2" y="T3"/>
                  </a:cxn>
                  <a:cxn ang="0">
                    <a:pos x="T4" y="T5"/>
                  </a:cxn>
                  <a:cxn ang="0">
                    <a:pos x="T6" y="T7"/>
                  </a:cxn>
                </a:cxnLst>
                <a:rect l="0" t="0" r="r" b="b"/>
                <a:pathLst>
                  <a:path w="225" h="481">
                    <a:moveTo>
                      <a:pt x="0" y="0"/>
                    </a:moveTo>
                    <a:lnTo>
                      <a:pt x="225" y="403"/>
                    </a:lnTo>
                    <a:lnTo>
                      <a:pt x="35" y="481"/>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6" name="Freeform 5391"/>
              <p:cNvSpPr>
                <a:spLocks/>
              </p:cNvSpPr>
              <p:nvPr/>
            </p:nvSpPr>
            <p:spPr bwMode="auto">
              <a:xfrm>
                <a:off x="25061527" y="3696280"/>
                <a:ext cx="1025525" cy="1012825"/>
              </a:xfrm>
              <a:custGeom>
                <a:avLst/>
                <a:gdLst>
                  <a:gd name="T0" fmla="*/ 458 w 646"/>
                  <a:gd name="T1" fmla="*/ 0 h 638"/>
                  <a:gd name="T2" fmla="*/ 460 w 646"/>
                  <a:gd name="T3" fmla="*/ 6 h 638"/>
                  <a:gd name="T4" fmla="*/ 467 w 646"/>
                  <a:gd name="T5" fmla="*/ 19 h 638"/>
                  <a:gd name="T6" fmla="*/ 475 w 646"/>
                  <a:gd name="T7" fmla="*/ 41 h 638"/>
                  <a:gd name="T8" fmla="*/ 489 w 646"/>
                  <a:gd name="T9" fmla="*/ 70 h 638"/>
                  <a:gd name="T10" fmla="*/ 504 w 646"/>
                  <a:gd name="T11" fmla="*/ 103 h 638"/>
                  <a:gd name="T12" fmla="*/ 520 w 646"/>
                  <a:gd name="T13" fmla="*/ 140 h 638"/>
                  <a:gd name="T14" fmla="*/ 537 w 646"/>
                  <a:gd name="T15" fmla="*/ 178 h 638"/>
                  <a:gd name="T16" fmla="*/ 557 w 646"/>
                  <a:gd name="T17" fmla="*/ 219 h 638"/>
                  <a:gd name="T18" fmla="*/ 574 w 646"/>
                  <a:gd name="T19" fmla="*/ 260 h 638"/>
                  <a:gd name="T20" fmla="*/ 592 w 646"/>
                  <a:gd name="T21" fmla="*/ 297 h 638"/>
                  <a:gd name="T22" fmla="*/ 609 w 646"/>
                  <a:gd name="T23" fmla="*/ 332 h 638"/>
                  <a:gd name="T24" fmla="*/ 625 w 646"/>
                  <a:gd name="T25" fmla="*/ 363 h 638"/>
                  <a:gd name="T26" fmla="*/ 636 w 646"/>
                  <a:gd name="T27" fmla="*/ 386 h 638"/>
                  <a:gd name="T28" fmla="*/ 646 w 646"/>
                  <a:gd name="T29" fmla="*/ 403 h 638"/>
                  <a:gd name="T30" fmla="*/ 646 w 646"/>
                  <a:gd name="T31" fmla="*/ 405 h 638"/>
                  <a:gd name="T32" fmla="*/ 644 w 646"/>
                  <a:gd name="T33" fmla="*/ 411 h 638"/>
                  <a:gd name="T34" fmla="*/ 636 w 646"/>
                  <a:gd name="T35" fmla="*/ 423 h 638"/>
                  <a:gd name="T36" fmla="*/ 626 w 646"/>
                  <a:gd name="T37" fmla="*/ 436 h 638"/>
                  <a:gd name="T38" fmla="*/ 609 w 646"/>
                  <a:gd name="T39" fmla="*/ 452 h 638"/>
                  <a:gd name="T40" fmla="*/ 584 w 646"/>
                  <a:gd name="T41" fmla="*/ 471 h 638"/>
                  <a:gd name="T42" fmla="*/ 551 w 646"/>
                  <a:gd name="T43" fmla="*/ 493 h 638"/>
                  <a:gd name="T44" fmla="*/ 508 w 646"/>
                  <a:gd name="T45" fmla="*/ 516 h 638"/>
                  <a:gd name="T46" fmla="*/ 452 w 646"/>
                  <a:gd name="T47" fmla="*/ 539 h 638"/>
                  <a:gd name="T48" fmla="*/ 388 w 646"/>
                  <a:gd name="T49" fmla="*/ 564 h 638"/>
                  <a:gd name="T50" fmla="*/ 334 w 646"/>
                  <a:gd name="T51" fmla="*/ 586 h 638"/>
                  <a:gd name="T52" fmla="*/ 287 w 646"/>
                  <a:gd name="T53" fmla="*/ 603 h 638"/>
                  <a:gd name="T54" fmla="*/ 250 w 646"/>
                  <a:gd name="T55" fmla="*/ 617 h 638"/>
                  <a:gd name="T56" fmla="*/ 223 w 646"/>
                  <a:gd name="T57" fmla="*/ 626 h 638"/>
                  <a:gd name="T58" fmla="*/ 202 w 646"/>
                  <a:gd name="T59" fmla="*/ 634 h 638"/>
                  <a:gd name="T60" fmla="*/ 190 w 646"/>
                  <a:gd name="T61" fmla="*/ 638 h 638"/>
                  <a:gd name="T62" fmla="*/ 186 w 646"/>
                  <a:gd name="T63" fmla="*/ 638 h 638"/>
                  <a:gd name="T64" fmla="*/ 0 w 646"/>
                  <a:gd name="T65" fmla="*/ 200 h 638"/>
                  <a:gd name="T66" fmla="*/ 458 w 646"/>
                  <a:gd name="T67"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6" h="638">
                    <a:moveTo>
                      <a:pt x="458" y="0"/>
                    </a:moveTo>
                    <a:lnTo>
                      <a:pt x="460" y="6"/>
                    </a:lnTo>
                    <a:lnTo>
                      <a:pt x="467" y="19"/>
                    </a:lnTo>
                    <a:lnTo>
                      <a:pt x="475" y="41"/>
                    </a:lnTo>
                    <a:lnTo>
                      <a:pt x="489" y="70"/>
                    </a:lnTo>
                    <a:lnTo>
                      <a:pt x="504" y="103"/>
                    </a:lnTo>
                    <a:lnTo>
                      <a:pt x="520" y="140"/>
                    </a:lnTo>
                    <a:lnTo>
                      <a:pt x="537" y="178"/>
                    </a:lnTo>
                    <a:lnTo>
                      <a:pt x="557" y="219"/>
                    </a:lnTo>
                    <a:lnTo>
                      <a:pt x="574" y="260"/>
                    </a:lnTo>
                    <a:lnTo>
                      <a:pt x="592" y="297"/>
                    </a:lnTo>
                    <a:lnTo>
                      <a:pt x="609" y="332"/>
                    </a:lnTo>
                    <a:lnTo>
                      <a:pt x="625" y="363"/>
                    </a:lnTo>
                    <a:lnTo>
                      <a:pt x="636" y="386"/>
                    </a:lnTo>
                    <a:lnTo>
                      <a:pt x="646" y="403"/>
                    </a:lnTo>
                    <a:lnTo>
                      <a:pt x="646" y="405"/>
                    </a:lnTo>
                    <a:lnTo>
                      <a:pt x="644" y="411"/>
                    </a:lnTo>
                    <a:lnTo>
                      <a:pt x="636" y="423"/>
                    </a:lnTo>
                    <a:lnTo>
                      <a:pt x="626" y="436"/>
                    </a:lnTo>
                    <a:lnTo>
                      <a:pt x="609" y="452"/>
                    </a:lnTo>
                    <a:lnTo>
                      <a:pt x="584" y="471"/>
                    </a:lnTo>
                    <a:lnTo>
                      <a:pt x="551" y="493"/>
                    </a:lnTo>
                    <a:lnTo>
                      <a:pt x="508" y="516"/>
                    </a:lnTo>
                    <a:lnTo>
                      <a:pt x="452" y="539"/>
                    </a:lnTo>
                    <a:lnTo>
                      <a:pt x="388" y="564"/>
                    </a:lnTo>
                    <a:lnTo>
                      <a:pt x="334" y="586"/>
                    </a:lnTo>
                    <a:lnTo>
                      <a:pt x="287" y="603"/>
                    </a:lnTo>
                    <a:lnTo>
                      <a:pt x="250" y="617"/>
                    </a:lnTo>
                    <a:lnTo>
                      <a:pt x="223" y="626"/>
                    </a:lnTo>
                    <a:lnTo>
                      <a:pt x="202" y="634"/>
                    </a:lnTo>
                    <a:lnTo>
                      <a:pt x="190" y="638"/>
                    </a:lnTo>
                    <a:lnTo>
                      <a:pt x="186" y="638"/>
                    </a:lnTo>
                    <a:lnTo>
                      <a:pt x="0" y="200"/>
                    </a:lnTo>
                    <a:lnTo>
                      <a:pt x="458" y="0"/>
                    </a:lnTo>
                    <a:close/>
                  </a:path>
                </a:pathLst>
              </a:custGeom>
              <a:solidFill>
                <a:srgbClr val="F79F1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277" name="261 Grupo"/>
            <p:cNvGrpSpPr>
              <a:grpSpLocks noChangeAspect="1"/>
            </p:cNvGrpSpPr>
            <p:nvPr/>
          </p:nvGrpSpPr>
          <p:grpSpPr>
            <a:xfrm>
              <a:off x="22749525" y="6300403"/>
              <a:ext cx="917942" cy="1047307"/>
              <a:chOff x="34406757" y="6061338"/>
              <a:chExt cx="3228975" cy="3684032"/>
            </a:xfrm>
          </p:grpSpPr>
          <p:sp>
            <p:nvSpPr>
              <p:cNvPr id="278" name="Freeform 401"/>
              <p:cNvSpPr>
                <a:spLocks/>
              </p:cNvSpPr>
              <p:nvPr/>
            </p:nvSpPr>
            <p:spPr bwMode="auto">
              <a:xfrm>
                <a:off x="37213457" y="7669475"/>
                <a:ext cx="422275" cy="73025"/>
              </a:xfrm>
              <a:custGeom>
                <a:avLst/>
                <a:gdLst>
                  <a:gd name="T0" fmla="*/ 242 w 266"/>
                  <a:gd name="T1" fmla="*/ 0 h 46"/>
                  <a:gd name="T2" fmla="*/ 250 w 266"/>
                  <a:gd name="T3" fmla="*/ 0 h 46"/>
                  <a:gd name="T4" fmla="*/ 256 w 266"/>
                  <a:gd name="T5" fmla="*/ 4 h 46"/>
                  <a:gd name="T6" fmla="*/ 262 w 266"/>
                  <a:gd name="T7" fmla="*/ 9 h 46"/>
                  <a:gd name="T8" fmla="*/ 266 w 266"/>
                  <a:gd name="T9" fmla="*/ 15 h 46"/>
                  <a:gd name="T10" fmla="*/ 266 w 266"/>
                  <a:gd name="T11" fmla="*/ 23 h 46"/>
                  <a:gd name="T12" fmla="*/ 266 w 266"/>
                  <a:gd name="T13" fmla="*/ 31 h 46"/>
                  <a:gd name="T14" fmla="*/ 262 w 266"/>
                  <a:gd name="T15" fmla="*/ 37 h 46"/>
                  <a:gd name="T16" fmla="*/ 256 w 266"/>
                  <a:gd name="T17" fmla="*/ 42 h 46"/>
                  <a:gd name="T18" fmla="*/ 250 w 266"/>
                  <a:gd name="T19" fmla="*/ 46 h 46"/>
                  <a:gd name="T20" fmla="*/ 242 w 266"/>
                  <a:gd name="T21" fmla="*/ 46 h 46"/>
                  <a:gd name="T22" fmla="*/ 25 w 266"/>
                  <a:gd name="T23" fmla="*/ 46 h 46"/>
                  <a:gd name="T24" fmla="*/ 17 w 266"/>
                  <a:gd name="T25" fmla="*/ 46 h 46"/>
                  <a:gd name="T26" fmla="*/ 11 w 266"/>
                  <a:gd name="T27" fmla="*/ 42 h 46"/>
                  <a:gd name="T28" fmla="*/ 6 w 266"/>
                  <a:gd name="T29" fmla="*/ 37 h 46"/>
                  <a:gd name="T30" fmla="*/ 2 w 266"/>
                  <a:gd name="T31" fmla="*/ 31 h 46"/>
                  <a:gd name="T32" fmla="*/ 0 w 266"/>
                  <a:gd name="T33" fmla="*/ 23 h 46"/>
                  <a:gd name="T34" fmla="*/ 2 w 266"/>
                  <a:gd name="T35" fmla="*/ 15 h 46"/>
                  <a:gd name="T36" fmla="*/ 6 w 266"/>
                  <a:gd name="T37" fmla="*/ 9 h 46"/>
                  <a:gd name="T38" fmla="*/ 11 w 266"/>
                  <a:gd name="T39" fmla="*/ 4 h 46"/>
                  <a:gd name="T40" fmla="*/ 17 w 266"/>
                  <a:gd name="T41" fmla="*/ 0 h 46"/>
                  <a:gd name="T42" fmla="*/ 25 w 266"/>
                  <a:gd name="T43" fmla="*/ 0 h 46"/>
                  <a:gd name="T44" fmla="*/ 242 w 266"/>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46">
                    <a:moveTo>
                      <a:pt x="242" y="0"/>
                    </a:moveTo>
                    <a:lnTo>
                      <a:pt x="250" y="0"/>
                    </a:lnTo>
                    <a:lnTo>
                      <a:pt x="256" y="4"/>
                    </a:lnTo>
                    <a:lnTo>
                      <a:pt x="262" y="9"/>
                    </a:lnTo>
                    <a:lnTo>
                      <a:pt x="266" y="15"/>
                    </a:lnTo>
                    <a:lnTo>
                      <a:pt x="266" y="23"/>
                    </a:lnTo>
                    <a:lnTo>
                      <a:pt x="266" y="31"/>
                    </a:lnTo>
                    <a:lnTo>
                      <a:pt x="262" y="37"/>
                    </a:lnTo>
                    <a:lnTo>
                      <a:pt x="256" y="42"/>
                    </a:lnTo>
                    <a:lnTo>
                      <a:pt x="250" y="46"/>
                    </a:lnTo>
                    <a:lnTo>
                      <a:pt x="242" y="46"/>
                    </a:lnTo>
                    <a:lnTo>
                      <a:pt x="25" y="46"/>
                    </a:lnTo>
                    <a:lnTo>
                      <a:pt x="17" y="46"/>
                    </a:lnTo>
                    <a:lnTo>
                      <a:pt x="11" y="42"/>
                    </a:lnTo>
                    <a:lnTo>
                      <a:pt x="6" y="37"/>
                    </a:lnTo>
                    <a:lnTo>
                      <a:pt x="2" y="31"/>
                    </a:lnTo>
                    <a:lnTo>
                      <a:pt x="0" y="23"/>
                    </a:lnTo>
                    <a:lnTo>
                      <a:pt x="2" y="15"/>
                    </a:lnTo>
                    <a:lnTo>
                      <a:pt x="6" y="9"/>
                    </a:lnTo>
                    <a:lnTo>
                      <a:pt x="11" y="4"/>
                    </a:lnTo>
                    <a:lnTo>
                      <a:pt x="17" y="0"/>
                    </a:lnTo>
                    <a:lnTo>
                      <a:pt x="25" y="0"/>
                    </a:lnTo>
                    <a:lnTo>
                      <a:pt x="242"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79" name="Freeform 402"/>
              <p:cNvSpPr>
                <a:spLocks/>
              </p:cNvSpPr>
              <p:nvPr/>
            </p:nvSpPr>
            <p:spPr bwMode="auto">
              <a:xfrm>
                <a:off x="37102332" y="6917000"/>
                <a:ext cx="376238" cy="249238"/>
              </a:xfrm>
              <a:custGeom>
                <a:avLst/>
                <a:gdLst>
                  <a:gd name="T0" fmla="*/ 213 w 237"/>
                  <a:gd name="T1" fmla="*/ 0 h 157"/>
                  <a:gd name="T2" fmla="*/ 225 w 237"/>
                  <a:gd name="T3" fmla="*/ 2 h 157"/>
                  <a:gd name="T4" fmla="*/ 233 w 237"/>
                  <a:gd name="T5" fmla="*/ 12 h 157"/>
                  <a:gd name="T6" fmla="*/ 237 w 237"/>
                  <a:gd name="T7" fmla="*/ 24 h 157"/>
                  <a:gd name="T8" fmla="*/ 233 w 237"/>
                  <a:gd name="T9" fmla="*/ 35 h 157"/>
                  <a:gd name="T10" fmla="*/ 225 w 237"/>
                  <a:gd name="T11" fmla="*/ 45 h 157"/>
                  <a:gd name="T12" fmla="*/ 37 w 237"/>
                  <a:gd name="T13" fmla="*/ 154 h 157"/>
                  <a:gd name="T14" fmla="*/ 31 w 237"/>
                  <a:gd name="T15" fmla="*/ 157 h 157"/>
                  <a:gd name="T16" fmla="*/ 25 w 237"/>
                  <a:gd name="T17" fmla="*/ 157 h 157"/>
                  <a:gd name="T18" fmla="*/ 17 w 237"/>
                  <a:gd name="T19" fmla="*/ 157 h 157"/>
                  <a:gd name="T20" fmla="*/ 14 w 237"/>
                  <a:gd name="T21" fmla="*/ 154 h 157"/>
                  <a:gd name="T22" fmla="*/ 8 w 237"/>
                  <a:gd name="T23" fmla="*/ 150 h 157"/>
                  <a:gd name="T24" fmla="*/ 4 w 237"/>
                  <a:gd name="T25" fmla="*/ 146 h 157"/>
                  <a:gd name="T26" fmla="*/ 0 w 237"/>
                  <a:gd name="T27" fmla="*/ 134 h 157"/>
                  <a:gd name="T28" fmla="*/ 4 w 237"/>
                  <a:gd name="T29" fmla="*/ 123 h 157"/>
                  <a:gd name="T30" fmla="*/ 12 w 237"/>
                  <a:gd name="T31" fmla="*/ 113 h 157"/>
                  <a:gd name="T32" fmla="*/ 200 w 237"/>
                  <a:gd name="T33" fmla="*/ 2 h 157"/>
                  <a:gd name="T34" fmla="*/ 213 w 237"/>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157">
                    <a:moveTo>
                      <a:pt x="213" y="0"/>
                    </a:moveTo>
                    <a:lnTo>
                      <a:pt x="225" y="2"/>
                    </a:lnTo>
                    <a:lnTo>
                      <a:pt x="233" y="12"/>
                    </a:lnTo>
                    <a:lnTo>
                      <a:pt x="237" y="24"/>
                    </a:lnTo>
                    <a:lnTo>
                      <a:pt x="233" y="35"/>
                    </a:lnTo>
                    <a:lnTo>
                      <a:pt x="225" y="45"/>
                    </a:lnTo>
                    <a:lnTo>
                      <a:pt x="37" y="154"/>
                    </a:lnTo>
                    <a:lnTo>
                      <a:pt x="31" y="157"/>
                    </a:lnTo>
                    <a:lnTo>
                      <a:pt x="25" y="157"/>
                    </a:lnTo>
                    <a:lnTo>
                      <a:pt x="17" y="157"/>
                    </a:lnTo>
                    <a:lnTo>
                      <a:pt x="14" y="154"/>
                    </a:lnTo>
                    <a:lnTo>
                      <a:pt x="8" y="150"/>
                    </a:lnTo>
                    <a:lnTo>
                      <a:pt x="4" y="146"/>
                    </a:lnTo>
                    <a:lnTo>
                      <a:pt x="0" y="134"/>
                    </a:lnTo>
                    <a:lnTo>
                      <a:pt x="4" y="123"/>
                    </a:lnTo>
                    <a:lnTo>
                      <a:pt x="12" y="113"/>
                    </a:lnTo>
                    <a:lnTo>
                      <a:pt x="200" y="2"/>
                    </a:lnTo>
                    <a:lnTo>
                      <a:pt x="213"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0" name="Freeform 403"/>
              <p:cNvSpPr>
                <a:spLocks/>
              </p:cNvSpPr>
              <p:nvPr/>
            </p:nvSpPr>
            <p:spPr bwMode="auto">
              <a:xfrm>
                <a:off x="36649895" y="6280413"/>
                <a:ext cx="246063" cy="377825"/>
              </a:xfrm>
              <a:custGeom>
                <a:avLst/>
                <a:gdLst>
                  <a:gd name="T0" fmla="*/ 132 w 155"/>
                  <a:gd name="T1" fmla="*/ 0 h 238"/>
                  <a:gd name="T2" fmla="*/ 143 w 155"/>
                  <a:gd name="T3" fmla="*/ 4 h 238"/>
                  <a:gd name="T4" fmla="*/ 153 w 155"/>
                  <a:gd name="T5" fmla="*/ 13 h 238"/>
                  <a:gd name="T6" fmla="*/ 155 w 155"/>
                  <a:gd name="T7" fmla="*/ 25 h 238"/>
                  <a:gd name="T8" fmla="*/ 153 w 155"/>
                  <a:gd name="T9" fmla="*/ 37 h 238"/>
                  <a:gd name="T10" fmla="*/ 44 w 155"/>
                  <a:gd name="T11" fmla="*/ 225 h 238"/>
                  <a:gd name="T12" fmla="*/ 41 w 155"/>
                  <a:gd name="T13" fmla="*/ 231 h 238"/>
                  <a:gd name="T14" fmla="*/ 35 w 155"/>
                  <a:gd name="T15" fmla="*/ 234 h 238"/>
                  <a:gd name="T16" fmla="*/ 29 w 155"/>
                  <a:gd name="T17" fmla="*/ 236 h 238"/>
                  <a:gd name="T18" fmla="*/ 23 w 155"/>
                  <a:gd name="T19" fmla="*/ 238 h 238"/>
                  <a:gd name="T20" fmla="*/ 17 w 155"/>
                  <a:gd name="T21" fmla="*/ 236 h 238"/>
                  <a:gd name="T22" fmla="*/ 11 w 155"/>
                  <a:gd name="T23" fmla="*/ 234 h 238"/>
                  <a:gd name="T24" fmla="*/ 4 w 155"/>
                  <a:gd name="T25" fmla="*/ 225 h 238"/>
                  <a:gd name="T26" fmla="*/ 0 w 155"/>
                  <a:gd name="T27" fmla="*/ 213 h 238"/>
                  <a:gd name="T28" fmla="*/ 4 w 155"/>
                  <a:gd name="T29" fmla="*/ 201 h 238"/>
                  <a:gd name="T30" fmla="*/ 110 w 155"/>
                  <a:gd name="T31" fmla="*/ 13 h 238"/>
                  <a:gd name="T32" fmla="*/ 120 w 155"/>
                  <a:gd name="T33" fmla="*/ 4 h 238"/>
                  <a:gd name="T34" fmla="*/ 132 w 155"/>
                  <a:gd name="T3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38">
                    <a:moveTo>
                      <a:pt x="132" y="0"/>
                    </a:moveTo>
                    <a:lnTo>
                      <a:pt x="143" y="4"/>
                    </a:lnTo>
                    <a:lnTo>
                      <a:pt x="153" y="13"/>
                    </a:lnTo>
                    <a:lnTo>
                      <a:pt x="155" y="25"/>
                    </a:lnTo>
                    <a:lnTo>
                      <a:pt x="153" y="37"/>
                    </a:lnTo>
                    <a:lnTo>
                      <a:pt x="44" y="225"/>
                    </a:lnTo>
                    <a:lnTo>
                      <a:pt x="41" y="231"/>
                    </a:lnTo>
                    <a:lnTo>
                      <a:pt x="35" y="234"/>
                    </a:lnTo>
                    <a:lnTo>
                      <a:pt x="29" y="236"/>
                    </a:lnTo>
                    <a:lnTo>
                      <a:pt x="23" y="238"/>
                    </a:lnTo>
                    <a:lnTo>
                      <a:pt x="17" y="236"/>
                    </a:lnTo>
                    <a:lnTo>
                      <a:pt x="11" y="234"/>
                    </a:lnTo>
                    <a:lnTo>
                      <a:pt x="4" y="225"/>
                    </a:lnTo>
                    <a:lnTo>
                      <a:pt x="0" y="213"/>
                    </a:lnTo>
                    <a:lnTo>
                      <a:pt x="4" y="201"/>
                    </a:lnTo>
                    <a:lnTo>
                      <a:pt x="110" y="13"/>
                    </a:lnTo>
                    <a:lnTo>
                      <a:pt x="120" y="4"/>
                    </a:lnTo>
                    <a:lnTo>
                      <a:pt x="132"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1" name="Freeform 404"/>
              <p:cNvSpPr>
                <a:spLocks/>
              </p:cNvSpPr>
              <p:nvPr/>
            </p:nvSpPr>
            <p:spPr bwMode="auto">
              <a:xfrm>
                <a:off x="34494070" y="6883663"/>
                <a:ext cx="374650" cy="249238"/>
              </a:xfrm>
              <a:custGeom>
                <a:avLst/>
                <a:gdLst>
                  <a:gd name="T0" fmla="*/ 25 w 236"/>
                  <a:gd name="T1" fmla="*/ 0 h 157"/>
                  <a:gd name="T2" fmla="*/ 37 w 236"/>
                  <a:gd name="T3" fmla="*/ 4 h 157"/>
                  <a:gd name="T4" fmla="*/ 225 w 236"/>
                  <a:gd name="T5" fmla="*/ 112 h 157"/>
                  <a:gd name="T6" fmla="*/ 235 w 236"/>
                  <a:gd name="T7" fmla="*/ 122 h 157"/>
                  <a:gd name="T8" fmla="*/ 236 w 236"/>
                  <a:gd name="T9" fmla="*/ 134 h 157"/>
                  <a:gd name="T10" fmla="*/ 233 w 236"/>
                  <a:gd name="T11" fmla="*/ 145 h 157"/>
                  <a:gd name="T12" fmla="*/ 229 w 236"/>
                  <a:gd name="T13" fmla="*/ 149 h 157"/>
                  <a:gd name="T14" fmla="*/ 225 w 236"/>
                  <a:gd name="T15" fmla="*/ 153 h 157"/>
                  <a:gd name="T16" fmla="*/ 219 w 236"/>
                  <a:gd name="T17" fmla="*/ 157 h 157"/>
                  <a:gd name="T18" fmla="*/ 213 w 236"/>
                  <a:gd name="T19" fmla="*/ 157 h 157"/>
                  <a:gd name="T20" fmla="*/ 207 w 236"/>
                  <a:gd name="T21" fmla="*/ 157 h 157"/>
                  <a:gd name="T22" fmla="*/ 202 w 236"/>
                  <a:gd name="T23" fmla="*/ 153 h 157"/>
                  <a:gd name="T24" fmla="*/ 13 w 236"/>
                  <a:gd name="T25" fmla="*/ 45 h 157"/>
                  <a:gd name="T26" fmla="*/ 4 w 236"/>
                  <a:gd name="T27" fmla="*/ 35 h 157"/>
                  <a:gd name="T28" fmla="*/ 0 w 236"/>
                  <a:gd name="T29" fmla="*/ 23 h 157"/>
                  <a:gd name="T30" fmla="*/ 4 w 236"/>
                  <a:gd name="T31" fmla="*/ 12 h 157"/>
                  <a:gd name="T32" fmla="*/ 13 w 236"/>
                  <a:gd name="T33" fmla="*/ 2 h 157"/>
                  <a:gd name="T34" fmla="*/ 25 w 236"/>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157">
                    <a:moveTo>
                      <a:pt x="25" y="0"/>
                    </a:moveTo>
                    <a:lnTo>
                      <a:pt x="37" y="4"/>
                    </a:lnTo>
                    <a:lnTo>
                      <a:pt x="225" y="112"/>
                    </a:lnTo>
                    <a:lnTo>
                      <a:pt x="235" y="122"/>
                    </a:lnTo>
                    <a:lnTo>
                      <a:pt x="236" y="134"/>
                    </a:lnTo>
                    <a:lnTo>
                      <a:pt x="233" y="145"/>
                    </a:lnTo>
                    <a:lnTo>
                      <a:pt x="229" y="149"/>
                    </a:lnTo>
                    <a:lnTo>
                      <a:pt x="225" y="153"/>
                    </a:lnTo>
                    <a:lnTo>
                      <a:pt x="219" y="157"/>
                    </a:lnTo>
                    <a:lnTo>
                      <a:pt x="213" y="157"/>
                    </a:lnTo>
                    <a:lnTo>
                      <a:pt x="207" y="157"/>
                    </a:lnTo>
                    <a:lnTo>
                      <a:pt x="202" y="153"/>
                    </a:lnTo>
                    <a:lnTo>
                      <a:pt x="13" y="45"/>
                    </a:lnTo>
                    <a:lnTo>
                      <a:pt x="4" y="35"/>
                    </a:lnTo>
                    <a:lnTo>
                      <a:pt x="0" y="23"/>
                    </a:lnTo>
                    <a:lnTo>
                      <a:pt x="4" y="12"/>
                    </a:lnTo>
                    <a:lnTo>
                      <a:pt x="13" y="2"/>
                    </a:lnTo>
                    <a:lnTo>
                      <a:pt x="25"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2" name="Freeform 405"/>
              <p:cNvSpPr>
                <a:spLocks/>
              </p:cNvSpPr>
              <p:nvPr/>
            </p:nvSpPr>
            <p:spPr bwMode="auto">
              <a:xfrm>
                <a:off x="37102332" y="8213988"/>
                <a:ext cx="376238" cy="249238"/>
              </a:xfrm>
              <a:custGeom>
                <a:avLst/>
                <a:gdLst>
                  <a:gd name="T0" fmla="*/ 25 w 237"/>
                  <a:gd name="T1" fmla="*/ 0 h 157"/>
                  <a:gd name="T2" fmla="*/ 37 w 237"/>
                  <a:gd name="T3" fmla="*/ 4 h 157"/>
                  <a:gd name="T4" fmla="*/ 225 w 237"/>
                  <a:gd name="T5" fmla="*/ 113 h 157"/>
                  <a:gd name="T6" fmla="*/ 233 w 237"/>
                  <a:gd name="T7" fmla="*/ 122 h 157"/>
                  <a:gd name="T8" fmla="*/ 237 w 237"/>
                  <a:gd name="T9" fmla="*/ 134 h 157"/>
                  <a:gd name="T10" fmla="*/ 233 w 237"/>
                  <a:gd name="T11" fmla="*/ 146 h 157"/>
                  <a:gd name="T12" fmla="*/ 229 w 237"/>
                  <a:gd name="T13" fmla="*/ 149 h 157"/>
                  <a:gd name="T14" fmla="*/ 225 w 237"/>
                  <a:gd name="T15" fmla="*/ 153 h 157"/>
                  <a:gd name="T16" fmla="*/ 219 w 237"/>
                  <a:gd name="T17" fmla="*/ 157 h 157"/>
                  <a:gd name="T18" fmla="*/ 213 w 237"/>
                  <a:gd name="T19" fmla="*/ 157 h 157"/>
                  <a:gd name="T20" fmla="*/ 206 w 237"/>
                  <a:gd name="T21" fmla="*/ 157 h 157"/>
                  <a:gd name="T22" fmla="*/ 200 w 237"/>
                  <a:gd name="T23" fmla="*/ 153 h 157"/>
                  <a:gd name="T24" fmla="*/ 12 w 237"/>
                  <a:gd name="T25" fmla="*/ 45 h 157"/>
                  <a:gd name="T26" fmla="*/ 4 w 237"/>
                  <a:gd name="T27" fmla="*/ 35 h 157"/>
                  <a:gd name="T28" fmla="*/ 0 w 237"/>
                  <a:gd name="T29" fmla="*/ 23 h 157"/>
                  <a:gd name="T30" fmla="*/ 4 w 237"/>
                  <a:gd name="T31" fmla="*/ 12 h 157"/>
                  <a:gd name="T32" fmla="*/ 14 w 237"/>
                  <a:gd name="T33" fmla="*/ 2 h 157"/>
                  <a:gd name="T34" fmla="*/ 25 w 237"/>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157">
                    <a:moveTo>
                      <a:pt x="25" y="0"/>
                    </a:moveTo>
                    <a:lnTo>
                      <a:pt x="37" y="4"/>
                    </a:lnTo>
                    <a:lnTo>
                      <a:pt x="225" y="113"/>
                    </a:lnTo>
                    <a:lnTo>
                      <a:pt x="233" y="122"/>
                    </a:lnTo>
                    <a:lnTo>
                      <a:pt x="237" y="134"/>
                    </a:lnTo>
                    <a:lnTo>
                      <a:pt x="233" y="146"/>
                    </a:lnTo>
                    <a:lnTo>
                      <a:pt x="229" y="149"/>
                    </a:lnTo>
                    <a:lnTo>
                      <a:pt x="225" y="153"/>
                    </a:lnTo>
                    <a:lnTo>
                      <a:pt x="219" y="157"/>
                    </a:lnTo>
                    <a:lnTo>
                      <a:pt x="213" y="157"/>
                    </a:lnTo>
                    <a:lnTo>
                      <a:pt x="206" y="157"/>
                    </a:lnTo>
                    <a:lnTo>
                      <a:pt x="200" y="153"/>
                    </a:lnTo>
                    <a:lnTo>
                      <a:pt x="12" y="45"/>
                    </a:lnTo>
                    <a:lnTo>
                      <a:pt x="4" y="35"/>
                    </a:lnTo>
                    <a:lnTo>
                      <a:pt x="0" y="23"/>
                    </a:lnTo>
                    <a:lnTo>
                      <a:pt x="4" y="12"/>
                    </a:lnTo>
                    <a:lnTo>
                      <a:pt x="14" y="2"/>
                    </a:lnTo>
                    <a:lnTo>
                      <a:pt x="25"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3" name="Freeform 406"/>
              <p:cNvSpPr>
                <a:spLocks/>
              </p:cNvSpPr>
              <p:nvPr/>
            </p:nvSpPr>
            <p:spPr bwMode="auto">
              <a:xfrm>
                <a:off x="34494070" y="8247325"/>
                <a:ext cx="374650" cy="250825"/>
              </a:xfrm>
              <a:custGeom>
                <a:avLst/>
                <a:gdLst>
                  <a:gd name="T0" fmla="*/ 213 w 236"/>
                  <a:gd name="T1" fmla="*/ 0 h 158"/>
                  <a:gd name="T2" fmla="*/ 225 w 236"/>
                  <a:gd name="T3" fmla="*/ 2 h 158"/>
                  <a:gd name="T4" fmla="*/ 233 w 236"/>
                  <a:gd name="T5" fmla="*/ 12 h 158"/>
                  <a:gd name="T6" fmla="*/ 236 w 236"/>
                  <a:gd name="T7" fmla="*/ 24 h 158"/>
                  <a:gd name="T8" fmla="*/ 235 w 236"/>
                  <a:gd name="T9" fmla="*/ 35 h 158"/>
                  <a:gd name="T10" fmla="*/ 225 w 236"/>
                  <a:gd name="T11" fmla="*/ 45 h 158"/>
                  <a:gd name="T12" fmla="*/ 37 w 236"/>
                  <a:gd name="T13" fmla="*/ 154 h 158"/>
                  <a:gd name="T14" fmla="*/ 31 w 236"/>
                  <a:gd name="T15" fmla="*/ 158 h 158"/>
                  <a:gd name="T16" fmla="*/ 25 w 236"/>
                  <a:gd name="T17" fmla="*/ 158 h 158"/>
                  <a:gd name="T18" fmla="*/ 19 w 236"/>
                  <a:gd name="T19" fmla="*/ 158 h 158"/>
                  <a:gd name="T20" fmla="*/ 13 w 236"/>
                  <a:gd name="T21" fmla="*/ 154 h 158"/>
                  <a:gd name="T22" fmla="*/ 8 w 236"/>
                  <a:gd name="T23" fmla="*/ 150 h 158"/>
                  <a:gd name="T24" fmla="*/ 4 w 236"/>
                  <a:gd name="T25" fmla="*/ 146 h 158"/>
                  <a:gd name="T26" fmla="*/ 0 w 236"/>
                  <a:gd name="T27" fmla="*/ 134 h 158"/>
                  <a:gd name="T28" fmla="*/ 4 w 236"/>
                  <a:gd name="T29" fmla="*/ 123 h 158"/>
                  <a:gd name="T30" fmla="*/ 13 w 236"/>
                  <a:gd name="T31" fmla="*/ 113 h 158"/>
                  <a:gd name="T32" fmla="*/ 202 w 236"/>
                  <a:gd name="T33" fmla="*/ 2 h 158"/>
                  <a:gd name="T34" fmla="*/ 213 w 236"/>
                  <a:gd name="T3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158">
                    <a:moveTo>
                      <a:pt x="213" y="0"/>
                    </a:moveTo>
                    <a:lnTo>
                      <a:pt x="225" y="2"/>
                    </a:lnTo>
                    <a:lnTo>
                      <a:pt x="233" y="12"/>
                    </a:lnTo>
                    <a:lnTo>
                      <a:pt x="236" y="24"/>
                    </a:lnTo>
                    <a:lnTo>
                      <a:pt x="235" y="35"/>
                    </a:lnTo>
                    <a:lnTo>
                      <a:pt x="225" y="45"/>
                    </a:lnTo>
                    <a:lnTo>
                      <a:pt x="37" y="154"/>
                    </a:lnTo>
                    <a:lnTo>
                      <a:pt x="31" y="158"/>
                    </a:lnTo>
                    <a:lnTo>
                      <a:pt x="25" y="158"/>
                    </a:lnTo>
                    <a:lnTo>
                      <a:pt x="19" y="158"/>
                    </a:lnTo>
                    <a:lnTo>
                      <a:pt x="13" y="154"/>
                    </a:lnTo>
                    <a:lnTo>
                      <a:pt x="8" y="150"/>
                    </a:lnTo>
                    <a:lnTo>
                      <a:pt x="4" y="146"/>
                    </a:lnTo>
                    <a:lnTo>
                      <a:pt x="0" y="134"/>
                    </a:lnTo>
                    <a:lnTo>
                      <a:pt x="4" y="123"/>
                    </a:lnTo>
                    <a:lnTo>
                      <a:pt x="13" y="113"/>
                    </a:lnTo>
                    <a:lnTo>
                      <a:pt x="202" y="2"/>
                    </a:lnTo>
                    <a:lnTo>
                      <a:pt x="213"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4" name="Freeform 407"/>
              <p:cNvSpPr>
                <a:spLocks/>
              </p:cNvSpPr>
              <p:nvPr/>
            </p:nvSpPr>
            <p:spPr bwMode="auto">
              <a:xfrm>
                <a:off x="35075095" y="6245488"/>
                <a:ext cx="250825" cy="379413"/>
              </a:xfrm>
              <a:custGeom>
                <a:avLst/>
                <a:gdLst>
                  <a:gd name="T0" fmla="*/ 26 w 158"/>
                  <a:gd name="T1" fmla="*/ 0 h 239"/>
                  <a:gd name="T2" fmla="*/ 37 w 158"/>
                  <a:gd name="T3" fmla="*/ 4 h 239"/>
                  <a:gd name="T4" fmla="*/ 45 w 158"/>
                  <a:gd name="T5" fmla="*/ 14 h 239"/>
                  <a:gd name="T6" fmla="*/ 154 w 158"/>
                  <a:gd name="T7" fmla="*/ 202 h 239"/>
                  <a:gd name="T8" fmla="*/ 158 w 158"/>
                  <a:gd name="T9" fmla="*/ 214 h 239"/>
                  <a:gd name="T10" fmla="*/ 154 w 158"/>
                  <a:gd name="T11" fmla="*/ 227 h 239"/>
                  <a:gd name="T12" fmla="*/ 144 w 158"/>
                  <a:gd name="T13" fmla="*/ 235 h 239"/>
                  <a:gd name="T14" fmla="*/ 138 w 158"/>
                  <a:gd name="T15" fmla="*/ 237 h 239"/>
                  <a:gd name="T16" fmla="*/ 132 w 158"/>
                  <a:gd name="T17" fmla="*/ 239 h 239"/>
                  <a:gd name="T18" fmla="*/ 127 w 158"/>
                  <a:gd name="T19" fmla="*/ 237 h 239"/>
                  <a:gd name="T20" fmla="*/ 121 w 158"/>
                  <a:gd name="T21" fmla="*/ 235 h 239"/>
                  <a:gd name="T22" fmla="*/ 117 w 158"/>
                  <a:gd name="T23" fmla="*/ 231 h 239"/>
                  <a:gd name="T24" fmla="*/ 111 w 158"/>
                  <a:gd name="T25" fmla="*/ 225 h 239"/>
                  <a:gd name="T26" fmla="*/ 4 w 158"/>
                  <a:gd name="T27" fmla="*/ 37 h 239"/>
                  <a:gd name="T28" fmla="*/ 0 w 158"/>
                  <a:gd name="T29" fmla="*/ 26 h 239"/>
                  <a:gd name="T30" fmla="*/ 4 w 158"/>
                  <a:gd name="T31" fmla="*/ 14 h 239"/>
                  <a:gd name="T32" fmla="*/ 12 w 158"/>
                  <a:gd name="T33" fmla="*/ 4 h 239"/>
                  <a:gd name="T34" fmla="*/ 26 w 158"/>
                  <a:gd name="T3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239">
                    <a:moveTo>
                      <a:pt x="26" y="0"/>
                    </a:moveTo>
                    <a:lnTo>
                      <a:pt x="37" y="4"/>
                    </a:lnTo>
                    <a:lnTo>
                      <a:pt x="45" y="14"/>
                    </a:lnTo>
                    <a:lnTo>
                      <a:pt x="154" y="202"/>
                    </a:lnTo>
                    <a:lnTo>
                      <a:pt x="158" y="214"/>
                    </a:lnTo>
                    <a:lnTo>
                      <a:pt x="154" y="227"/>
                    </a:lnTo>
                    <a:lnTo>
                      <a:pt x="144" y="235"/>
                    </a:lnTo>
                    <a:lnTo>
                      <a:pt x="138" y="237"/>
                    </a:lnTo>
                    <a:lnTo>
                      <a:pt x="132" y="239"/>
                    </a:lnTo>
                    <a:lnTo>
                      <a:pt x="127" y="237"/>
                    </a:lnTo>
                    <a:lnTo>
                      <a:pt x="121" y="235"/>
                    </a:lnTo>
                    <a:lnTo>
                      <a:pt x="117" y="231"/>
                    </a:lnTo>
                    <a:lnTo>
                      <a:pt x="111" y="225"/>
                    </a:lnTo>
                    <a:lnTo>
                      <a:pt x="4" y="37"/>
                    </a:lnTo>
                    <a:lnTo>
                      <a:pt x="0" y="26"/>
                    </a:lnTo>
                    <a:lnTo>
                      <a:pt x="4" y="14"/>
                    </a:lnTo>
                    <a:lnTo>
                      <a:pt x="12" y="4"/>
                    </a:lnTo>
                    <a:lnTo>
                      <a:pt x="26"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5" name="Freeform 408"/>
              <p:cNvSpPr>
                <a:spLocks/>
              </p:cNvSpPr>
              <p:nvPr/>
            </p:nvSpPr>
            <p:spPr bwMode="auto">
              <a:xfrm>
                <a:off x="35962507" y="6061338"/>
                <a:ext cx="77788" cy="422275"/>
              </a:xfrm>
              <a:custGeom>
                <a:avLst/>
                <a:gdLst>
                  <a:gd name="T0" fmla="*/ 23 w 49"/>
                  <a:gd name="T1" fmla="*/ 0 h 266"/>
                  <a:gd name="T2" fmla="*/ 31 w 49"/>
                  <a:gd name="T3" fmla="*/ 0 h 266"/>
                  <a:gd name="T4" fmla="*/ 39 w 49"/>
                  <a:gd name="T5" fmla="*/ 4 h 266"/>
                  <a:gd name="T6" fmla="*/ 43 w 49"/>
                  <a:gd name="T7" fmla="*/ 10 h 266"/>
                  <a:gd name="T8" fmla="*/ 47 w 49"/>
                  <a:gd name="T9" fmla="*/ 16 h 266"/>
                  <a:gd name="T10" fmla="*/ 49 w 49"/>
                  <a:gd name="T11" fmla="*/ 23 h 266"/>
                  <a:gd name="T12" fmla="*/ 49 w 49"/>
                  <a:gd name="T13" fmla="*/ 241 h 266"/>
                  <a:gd name="T14" fmla="*/ 47 w 49"/>
                  <a:gd name="T15" fmla="*/ 248 h 266"/>
                  <a:gd name="T16" fmla="*/ 43 w 49"/>
                  <a:gd name="T17" fmla="*/ 256 h 266"/>
                  <a:gd name="T18" fmla="*/ 39 w 49"/>
                  <a:gd name="T19" fmla="*/ 260 h 266"/>
                  <a:gd name="T20" fmla="*/ 31 w 49"/>
                  <a:gd name="T21" fmla="*/ 264 h 266"/>
                  <a:gd name="T22" fmla="*/ 23 w 49"/>
                  <a:gd name="T23" fmla="*/ 266 h 266"/>
                  <a:gd name="T24" fmla="*/ 16 w 49"/>
                  <a:gd name="T25" fmla="*/ 264 h 266"/>
                  <a:gd name="T26" fmla="*/ 10 w 49"/>
                  <a:gd name="T27" fmla="*/ 260 h 266"/>
                  <a:gd name="T28" fmla="*/ 4 w 49"/>
                  <a:gd name="T29" fmla="*/ 256 h 266"/>
                  <a:gd name="T30" fmla="*/ 2 w 49"/>
                  <a:gd name="T31" fmla="*/ 248 h 266"/>
                  <a:gd name="T32" fmla="*/ 0 w 49"/>
                  <a:gd name="T33" fmla="*/ 241 h 266"/>
                  <a:gd name="T34" fmla="*/ 0 w 49"/>
                  <a:gd name="T35" fmla="*/ 23 h 266"/>
                  <a:gd name="T36" fmla="*/ 2 w 49"/>
                  <a:gd name="T37" fmla="*/ 16 h 266"/>
                  <a:gd name="T38" fmla="*/ 4 w 49"/>
                  <a:gd name="T39" fmla="*/ 10 h 266"/>
                  <a:gd name="T40" fmla="*/ 10 w 49"/>
                  <a:gd name="T41" fmla="*/ 4 h 266"/>
                  <a:gd name="T42" fmla="*/ 16 w 49"/>
                  <a:gd name="T43" fmla="*/ 0 h 266"/>
                  <a:gd name="T44" fmla="*/ 23 w 49"/>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66">
                    <a:moveTo>
                      <a:pt x="23" y="0"/>
                    </a:moveTo>
                    <a:lnTo>
                      <a:pt x="31" y="0"/>
                    </a:lnTo>
                    <a:lnTo>
                      <a:pt x="39" y="4"/>
                    </a:lnTo>
                    <a:lnTo>
                      <a:pt x="43" y="10"/>
                    </a:lnTo>
                    <a:lnTo>
                      <a:pt x="47" y="16"/>
                    </a:lnTo>
                    <a:lnTo>
                      <a:pt x="49" y="23"/>
                    </a:lnTo>
                    <a:lnTo>
                      <a:pt x="49" y="241"/>
                    </a:lnTo>
                    <a:lnTo>
                      <a:pt x="47" y="248"/>
                    </a:lnTo>
                    <a:lnTo>
                      <a:pt x="43" y="256"/>
                    </a:lnTo>
                    <a:lnTo>
                      <a:pt x="39" y="260"/>
                    </a:lnTo>
                    <a:lnTo>
                      <a:pt x="31" y="264"/>
                    </a:lnTo>
                    <a:lnTo>
                      <a:pt x="23" y="266"/>
                    </a:lnTo>
                    <a:lnTo>
                      <a:pt x="16" y="264"/>
                    </a:lnTo>
                    <a:lnTo>
                      <a:pt x="10" y="260"/>
                    </a:lnTo>
                    <a:lnTo>
                      <a:pt x="4" y="256"/>
                    </a:lnTo>
                    <a:lnTo>
                      <a:pt x="2" y="248"/>
                    </a:lnTo>
                    <a:lnTo>
                      <a:pt x="0" y="241"/>
                    </a:lnTo>
                    <a:lnTo>
                      <a:pt x="0" y="23"/>
                    </a:lnTo>
                    <a:lnTo>
                      <a:pt x="2" y="16"/>
                    </a:lnTo>
                    <a:lnTo>
                      <a:pt x="4" y="10"/>
                    </a:lnTo>
                    <a:lnTo>
                      <a:pt x="10" y="4"/>
                    </a:lnTo>
                    <a:lnTo>
                      <a:pt x="16" y="0"/>
                    </a:lnTo>
                    <a:lnTo>
                      <a:pt x="23"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6" name="Freeform 409"/>
              <p:cNvSpPr>
                <a:spLocks/>
              </p:cNvSpPr>
              <p:nvPr/>
            </p:nvSpPr>
            <p:spPr bwMode="auto">
              <a:xfrm>
                <a:off x="34406757" y="7669475"/>
                <a:ext cx="422275" cy="73025"/>
              </a:xfrm>
              <a:custGeom>
                <a:avLst/>
                <a:gdLst>
                  <a:gd name="T0" fmla="*/ 24 w 266"/>
                  <a:gd name="T1" fmla="*/ 0 h 46"/>
                  <a:gd name="T2" fmla="*/ 241 w 266"/>
                  <a:gd name="T3" fmla="*/ 0 h 46"/>
                  <a:gd name="T4" fmla="*/ 249 w 266"/>
                  <a:gd name="T5" fmla="*/ 0 h 46"/>
                  <a:gd name="T6" fmla="*/ 257 w 266"/>
                  <a:gd name="T7" fmla="*/ 4 h 46"/>
                  <a:gd name="T8" fmla="*/ 260 w 266"/>
                  <a:gd name="T9" fmla="*/ 9 h 46"/>
                  <a:gd name="T10" fmla="*/ 264 w 266"/>
                  <a:gd name="T11" fmla="*/ 15 h 46"/>
                  <a:gd name="T12" fmla="*/ 266 w 266"/>
                  <a:gd name="T13" fmla="*/ 23 h 46"/>
                  <a:gd name="T14" fmla="*/ 264 w 266"/>
                  <a:gd name="T15" fmla="*/ 31 h 46"/>
                  <a:gd name="T16" fmla="*/ 260 w 266"/>
                  <a:gd name="T17" fmla="*/ 37 h 46"/>
                  <a:gd name="T18" fmla="*/ 257 w 266"/>
                  <a:gd name="T19" fmla="*/ 42 h 46"/>
                  <a:gd name="T20" fmla="*/ 249 w 266"/>
                  <a:gd name="T21" fmla="*/ 46 h 46"/>
                  <a:gd name="T22" fmla="*/ 241 w 266"/>
                  <a:gd name="T23" fmla="*/ 46 h 46"/>
                  <a:gd name="T24" fmla="*/ 24 w 266"/>
                  <a:gd name="T25" fmla="*/ 46 h 46"/>
                  <a:gd name="T26" fmla="*/ 16 w 266"/>
                  <a:gd name="T27" fmla="*/ 46 h 46"/>
                  <a:gd name="T28" fmla="*/ 10 w 266"/>
                  <a:gd name="T29" fmla="*/ 42 h 46"/>
                  <a:gd name="T30" fmla="*/ 4 w 266"/>
                  <a:gd name="T31" fmla="*/ 37 h 46"/>
                  <a:gd name="T32" fmla="*/ 0 w 266"/>
                  <a:gd name="T33" fmla="*/ 31 h 46"/>
                  <a:gd name="T34" fmla="*/ 0 w 266"/>
                  <a:gd name="T35" fmla="*/ 23 h 46"/>
                  <a:gd name="T36" fmla="*/ 0 w 266"/>
                  <a:gd name="T37" fmla="*/ 15 h 46"/>
                  <a:gd name="T38" fmla="*/ 4 w 266"/>
                  <a:gd name="T39" fmla="*/ 9 h 46"/>
                  <a:gd name="T40" fmla="*/ 10 w 266"/>
                  <a:gd name="T41" fmla="*/ 4 h 46"/>
                  <a:gd name="T42" fmla="*/ 16 w 266"/>
                  <a:gd name="T43" fmla="*/ 0 h 46"/>
                  <a:gd name="T44" fmla="*/ 24 w 266"/>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46">
                    <a:moveTo>
                      <a:pt x="24" y="0"/>
                    </a:moveTo>
                    <a:lnTo>
                      <a:pt x="241" y="0"/>
                    </a:lnTo>
                    <a:lnTo>
                      <a:pt x="249" y="0"/>
                    </a:lnTo>
                    <a:lnTo>
                      <a:pt x="257" y="4"/>
                    </a:lnTo>
                    <a:lnTo>
                      <a:pt x="260" y="9"/>
                    </a:lnTo>
                    <a:lnTo>
                      <a:pt x="264" y="15"/>
                    </a:lnTo>
                    <a:lnTo>
                      <a:pt x="266" y="23"/>
                    </a:lnTo>
                    <a:lnTo>
                      <a:pt x="264" y="31"/>
                    </a:lnTo>
                    <a:lnTo>
                      <a:pt x="260" y="37"/>
                    </a:lnTo>
                    <a:lnTo>
                      <a:pt x="257" y="42"/>
                    </a:lnTo>
                    <a:lnTo>
                      <a:pt x="249" y="46"/>
                    </a:lnTo>
                    <a:lnTo>
                      <a:pt x="241" y="46"/>
                    </a:lnTo>
                    <a:lnTo>
                      <a:pt x="24" y="46"/>
                    </a:lnTo>
                    <a:lnTo>
                      <a:pt x="16" y="46"/>
                    </a:lnTo>
                    <a:lnTo>
                      <a:pt x="10" y="42"/>
                    </a:lnTo>
                    <a:lnTo>
                      <a:pt x="4" y="37"/>
                    </a:lnTo>
                    <a:lnTo>
                      <a:pt x="0" y="31"/>
                    </a:lnTo>
                    <a:lnTo>
                      <a:pt x="0" y="23"/>
                    </a:lnTo>
                    <a:lnTo>
                      <a:pt x="0" y="15"/>
                    </a:lnTo>
                    <a:lnTo>
                      <a:pt x="4" y="9"/>
                    </a:lnTo>
                    <a:lnTo>
                      <a:pt x="10" y="4"/>
                    </a:lnTo>
                    <a:lnTo>
                      <a:pt x="16" y="0"/>
                    </a:lnTo>
                    <a:lnTo>
                      <a:pt x="24" y="0"/>
                    </a:lnTo>
                    <a:close/>
                  </a:path>
                </a:pathLst>
              </a:custGeom>
              <a:solidFill>
                <a:srgbClr val="FBA2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7" name="Freeform 410"/>
              <p:cNvSpPr>
                <a:spLocks/>
              </p:cNvSpPr>
              <p:nvPr/>
            </p:nvSpPr>
            <p:spPr bwMode="auto">
              <a:xfrm>
                <a:off x="35116370" y="6821750"/>
                <a:ext cx="1809750" cy="2244725"/>
              </a:xfrm>
              <a:custGeom>
                <a:avLst/>
                <a:gdLst>
                  <a:gd name="T0" fmla="*/ 648 w 1140"/>
                  <a:gd name="T1" fmla="*/ 6 h 1414"/>
                  <a:gd name="T2" fmla="*/ 791 w 1140"/>
                  <a:gd name="T3" fmla="*/ 45 h 1414"/>
                  <a:gd name="T4" fmla="*/ 919 w 1140"/>
                  <a:gd name="T5" fmla="*/ 119 h 1414"/>
                  <a:gd name="T6" fmla="*/ 1022 w 1140"/>
                  <a:gd name="T7" fmla="*/ 221 h 1414"/>
                  <a:gd name="T8" fmla="*/ 1096 w 1140"/>
                  <a:gd name="T9" fmla="*/ 349 h 1414"/>
                  <a:gd name="T10" fmla="*/ 1135 w 1140"/>
                  <a:gd name="T11" fmla="*/ 493 h 1414"/>
                  <a:gd name="T12" fmla="*/ 1135 w 1140"/>
                  <a:gd name="T13" fmla="*/ 648 h 1414"/>
                  <a:gd name="T14" fmla="*/ 1096 w 1140"/>
                  <a:gd name="T15" fmla="*/ 790 h 1414"/>
                  <a:gd name="T16" fmla="*/ 1032 w 1140"/>
                  <a:gd name="T17" fmla="*/ 914 h 1414"/>
                  <a:gd name="T18" fmla="*/ 977 w 1140"/>
                  <a:gd name="T19" fmla="*/ 1009 h 1414"/>
                  <a:gd name="T20" fmla="*/ 937 w 1140"/>
                  <a:gd name="T21" fmla="*/ 1079 h 1414"/>
                  <a:gd name="T22" fmla="*/ 908 w 1140"/>
                  <a:gd name="T23" fmla="*/ 1135 h 1414"/>
                  <a:gd name="T24" fmla="*/ 886 w 1140"/>
                  <a:gd name="T25" fmla="*/ 1186 h 1414"/>
                  <a:gd name="T26" fmla="*/ 871 w 1140"/>
                  <a:gd name="T27" fmla="*/ 1240 h 1414"/>
                  <a:gd name="T28" fmla="*/ 855 w 1140"/>
                  <a:gd name="T29" fmla="*/ 1317 h 1414"/>
                  <a:gd name="T30" fmla="*/ 832 w 1140"/>
                  <a:gd name="T31" fmla="*/ 1378 h 1414"/>
                  <a:gd name="T32" fmla="*/ 793 w 1140"/>
                  <a:gd name="T33" fmla="*/ 1407 h 1414"/>
                  <a:gd name="T34" fmla="*/ 731 w 1140"/>
                  <a:gd name="T35" fmla="*/ 1414 h 1414"/>
                  <a:gd name="T36" fmla="*/ 661 w 1140"/>
                  <a:gd name="T37" fmla="*/ 1414 h 1414"/>
                  <a:gd name="T38" fmla="*/ 570 w 1140"/>
                  <a:gd name="T39" fmla="*/ 1414 h 1414"/>
                  <a:gd name="T40" fmla="*/ 479 w 1140"/>
                  <a:gd name="T41" fmla="*/ 1414 h 1414"/>
                  <a:gd name="T42" fmla="*/ 409 w 1140"/>
                  <a:gd name="T43" fmla="*/ 1414 h 1414"/>
                  <a:gd name="T44" fmla="*/ 347 w 1140"/>
                  <a:gd name="T45" fmla="*/ 1407 h 1414"/>
                  <a:gd name="T46" fmla="*/ 308 w 1140"/>
                  <a:gd name="T47" fmla="*/ 1378 h 1414"/>
                  <a:gd name="T48" fmla="*/ 285 w 1140"/>
                  <a:gd name="T49" fmla="*/ 1317 h 1414"/>
                  <a:gd name="T50" fmla="*/ 269 w 1140"/>
                  <a:gd name="T51" fmla="*/ 1240 h 1414"/>
                  <a:gd name="T52" fmla="*/ 254 w 1140"/>
                  <a:gd name="T53" fmla="*/ 1186 h 1414"/>
                  <a:gd name="T54" fmla="*/ 232 w 1140"/>
                  <a:gd name="T55" fmla="*/ 1135 h 1414"/>
                  <a:gd name="T56" fmla="*/ 203 w 1140"/>
                  <a:gd name="T57" fmla="*/ 1079 h 1414"/>
                  <a:gd name="T58" fmla="*/ 163 w 1140"/>
                  <a:gd name="T59" fmla="*/ 1009 h 1414"/>
                  <a:gd name="T60" fmla="*/ 108 w 1140"/>
                  <a:gd name="T61" fmla="*/ 914 h 1414"/>
                  <a:gd name="T62" fmla="*/ 44 w 1140"/>
                  <a:gd name="T63" fmla="*/ 790 h 1414"/>
                  <a:gd name="T64" fmla="*/ 5 w 1140"/>
                  <a:gd name="T65" fmla="*/ 648 h 1414"/>
                  <a:gd name="T66" fmla="*/ 5 w 1140"/>
                  <a:gd name="T67" fmla="*/ 493 h 1414"/>
                  <a:gd name="T68" fmla="*/ 44 w 1140"/>
                  <a:gd name="T69" fmla="*/ 349 h 1414"/>
                  <a:gd name="T70" fmla="*/ 118 w 1140"/>
                  <a:gd name="T71" fmla="*/ 221 h 1414"/>
                  <a:gd name="T72" fmla="*/ 221 w 1140"/>
                  <a:gd name="T73" fmla="*/ 119 h 1414"/>
                  <a:gd name="T74" fmla="*/ 349 w 1140"/>
                  <a:gd name="T75" fmla="*/ 45 h 1414"/>
                  <a:gd name="T76" fmla="*/ 492 w 1140"/>
                  <a:gd name="T77" fmla="*/ 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0" h="1414">
                    <a:moveTo>
                      <a:pt x="570" y="0"/>
                    </a:moveTo>
                    <a:lnTo>
                      <a:pt x="648" y="6"/>
                    </a:lnTo>
                    <a:lnTo>
                      <a:pt x="721" y="22"/>
                    </a:lnTo>
                    <a:lnTo>
                      <a:pt x="791" y="45"/>
                    </a:lnTo>
                    <a:lnTo>
                      <a:pt x="857" y="78"/>
                    </a:lnTo>
                    <a:lnTo>
                      <a:pt x="919" y="119"/>
                    </a:lnTo>
                    <a:lnTo>
                      <a:pt x="974" y="167"/>
                    </a:lnTo>
                    <a:lnTo>
                      <a:pt x="1022" y="221"/>
                    </a:lnTo>
                    <a:lnTo>
                      <a:pt x="1063" y="283"/>
                    </a:lnTo>
                    <a:lnTo>
                      <a:pt x="1096" y="349"/>
                    </a:lnTo>
                    <a:lnTo>
                      <a:pt x="1121" y="419"/>
                    </a:lnTo>
                    <a:lnTo>
                      <a:pt x="1135" y="493"/>
                    </a:lnTo>
                    <a:lnTo>
                      <a:pt x="1140" y="571"/>
                    </a:lnTo>
                    <a:lnTo>
                      <a:pt x="1135" y="648"/>
                    </a:lnTo>
                    <a:lnTo>
                      <a:pt x="1121" y="720"/>
                    </a:lnTo>
                    <a:lnTo>
                      <a:pt x="1096" y="790"/>
                    </a:lnTo>
                    <a:lnTo>
                      <a:pt x="1065" y="856"/>
                    </a:lnTo>
                    <a:lnTo>
                      <a:pt x="1032" y="914"/>
                    </a:lnTo>
                    <a:lnTo>
                      <a:pt x="1003" y="964"/>
                    </a:lnTo>
                    <a:lnTo>
                      <a:pt x="977" y="1009"/>
                    </a:lnTo>
                    <a:lnTo>
                      <a:pt x="956" y="1046"/>
                    </a:lnTo>
                    <a:lnTo>
                      <a:pt x="937" y="1079"/>
                    </a:lnTo>
                    <a:lnTo>
                      <a:pt x="921" y="1108"/>
                    </a:lnTo>
                    <a:lnTo>
                      <a:pt x="908" y="1135"/>
                    </a:lnTo>
                    <a:lnTo>
                      <a:pt x="896" y="1160"/>
                    </a:lnTo>
                    <a:lnTo>
                      <a:pt x="886" y="1186"/>
                    </a:lnTo>
                    <a:lnTo>
                      <a:pt x="877" y="1213"/>
                    </a:lnTo>
                    <a:lnTo>
                      <a:pt x="871" y="1240"/>
                    </a:lnTo>
                    <a:lnTo>
                      <a:pt x="865" y="1273"/>
                    </a:lnTo>
                    <a:lnTo>
                      <a:pt x="855" y="1317"/>
                    </a:lnTo>
                    <a:lnTo>
                      <a:pt x="845" y="1350"/>
                    </a:lnTo>
                    <a:lnTo>
                      <a:pt x="832" y="1378"/>
                    </a:lnTo>
                    <a:lnTo>
                      <a:pt x="814" y="1395"/>
                    </a:lnTo>
                    <a:lnTo>
                      <a:pt x="793" y="1407"/>
                    </a:lnTo>
                    <a:lnTo>
                      <a:pt x="766" y="1412"/>
                    </a:lnTo>
                    <a:lnTo>
                      <a:pt x="731" y="1414"/>
                    </a:lnTo>
                    <a:lnTo>
                      <a:pt x="700" y="1414"/>
                    </a:lnTo>
                    <a:lnTo>
                      <a:pt x="661" y="1414"/>
                    </a:lnTo>
                    <a:lnTo>
                      <a:pt x="617" y="1414"/>
                    </a:lnTo>
                    <a:lnTo>
                      <a:pt x="570" y="1414"/>
                    </a:lnTo>
                    <a:lnTo>
                      <a:pt x="523" y="1414"/>
                    </a:lnTo>
                    <a:lnTo>
                      <a:pt x="479" y="1414"/>
                    </a:lnTo>
                    <a:lnTo>
                      <a:pt x="440" y="1414"/>
                    </a:lnTo>
                    <a:lnTo>
                      <a:pt x="409" y="1414"/>
                    </a:lnTo>
                    <a:lnTo>
                      <a:pt x="374" y="1412"/>
                    </a:lnTo>
                    <a:lnTo>
                      <a:pt x="347" y="1407"/>
                    </a:lnTo>
                    <a:lnTo>
                      <a:pt x="326" y="1395"/>
                    </a:lnTo>
                    <a:lnTo>
                      <a:pt x="308" y="1378"/>
                    </a:lnTo>
                    <a:lnTo>
                      <a:pt x="295" y="1350"/>
                    </a:lnTo>
                    <a:lnTo>
                      <a:pt x="285" y="1317"/>
                    </a:lnTo>
                    <a:lnTo>
                      <a:pt x="275" y="1273"/>
                    </a:lnTo>
                    <a:lnTo>
                      <a:pt x="269" y="1240"/>
                    </a:lnTo>
                    <a:lnTo>
                      <a:pt x="263" y="1213"/>
                    </a:lnTo>
                    <a:lnTo>
                      <a:pt x="254" y="1186"/>
                    </a:lnTo>
                    <a:lnTo>
                      <a:pt x="244" y="1160"/>
                    </a:lnTo>
                    <a:lnTo>
                      <a:pt x="232" y="1135"/>
                    </a:lnTo>
                    <a:lnTo>
                      <a:pt x="219" y="1108"/>
                    </a:lnTo>
                    <a:lnTo>
                      <a:pt x="203" y="1079"/>
                    </a:lnTo>
                    <a:lnTo>
                      <a:pt x="184" y="1046"/>
                    </a:lnTo>
                    <a:lnTo>
                      <a:pt x="163" y="1009"/>
                    </a:lnTo>
                    <a:lnTo>
                      <a:pt x="137" y="964"/>
                    </a:lnTo>
                    <a:lnTo>
                      <a:pt x="108" y="914"/>
                    </a:lnTo>
                    <a:lnTo>
                      <a:pt x="75" y="856"/>
                    </a:lnTo>
                    <a:lnTo>
                      <a:pt x="44" y="790"/>
                    </a:lnTo>
                    <a:lnTo>
                      <a:pt x="19" y="720"/>
                    </a:lnTo>
                    <a:lnTo>
                      <a:pt x="5" y="648"/>
                    </a:lnTo>
                    <a:lnTo>
                      <a:pt x="0" y="571"/>
                    </a:lnTo>
                    <a:lnTo>
                      <a:pt x="5" y="493"/>
                    </a:lnTo>
                    <a:lnTo>
                      <a:pt x="19" y="419"/>
                    </a:lnTo>
                    <a:lnTo>
                      <a:pt x="44" y="349"/>
                    </a:lnTo>
                    <a:lnTo>
                      <a:pt x="77" y="283"/>
                    </a:lnTo>
                    <a:lnTo>
                      <a:pt x="118" y="221"/>
                    </a:lnTo>
                    <a:lnTo>
                      <a:pt x="166" y="167"/>
                    </a:lnTo>
                    <a:lnTo>
                      <a:pt x="221" y="119"/>
                    </a:lnTo>
                    <a:lnTo>
                      <a:pt x="283" y="78"/>
                    </a:lnTo>
                    <a:lnTo>
                      <a:pt x="349" y="45"/>
                    </a:lnTo>
                    <a:lnTo>
                      <a:pt x="419" y="22"/>
                    </a:lnTo>
                    <a:lnTo>
                      <a:pt x="492" y="6"/>
                    </a:lnTo>
                    <a:lnTo>
                      <a:pt x="570" y="0"/>
                    </a:lnTo>
                    <a:close/>
                  </a:path>
                </a:pathLst>
              </a:custGeom>
              <a:solidFill>
                <a:srgbClr val="FDD1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8" name="Freeform 411"/>
              <p:cNvSpPr>
                <a:spLocks/>
              </p:cNvSpPr>
              <p:nvPr/>
            </p:nvSpPr>
            <p:spPr bwMode="auto">
              <a:xfrm>
                <a:off x="36021245" y="6821750"/>
                <a:ext cx="904875" cy="2244725"/>
              </a:xfrm>
              <a:custGeom>
                <a:avLst/>
                <a:gdLst>
                  <a:gd name="T0" fmla="*/ 0 w 570"/>
                  <a:gd name="T1" fmla="*/ 0 h 1414"/>
                  <a:gd name="T2" fmla="*/ 78 w 570"/>
                  <a:gd name="T3" fmla="*/ 6 h 1414"/>
                  <a:gd name="T4" fmla="*/ 151 w 570"/>
                  <a:gd name="T5" fmla="*/ 22 h 1414"/>
                  <a:gd name="T6" fmla="*/ 221 w 570"/>
                  <a:gd name="T7" fmla="*/ 45 h 1414"/>
                  <a:gd name="T8" fmla="*/ 287 w 570"/>
                  <a:gd name="T9" fmla="*/ 78 h 1414"/>
                  <a:gd name="T10" fmla="*/ 349 w 570"/>
                  <a:gd name="T11" fmla="*/ 119 h 1414"/>
                  <a:gd name="T12" fmla="*/ 404 w 570"/>
                  <a:gd name="T13" fmla="*/ 167 h 1414"/>
                  <a:gd name="T14" fmla="*/ 452 w 570"/>
                  <a:gd name="T15" fmla="*/ 221 h 1414"/>
                  <a:gd name="T16" fmla="*/ 493 w 570"/>
                  <a:gd name="T17" fmla="*/ 283 h 1414"/>
                  <a:gd name="T18" fmla="*/ 526 w 570"/>
                  <a:gd name="T19" fmla="*/ 349 h 1414"/>
                  <a:gd name="T20" fmla="*/ 551 w 570"/>
                  <a:gd name="T21" fmla="*/ 419 h 1414"/>
                  <a:gd name="T22" fmla="*/ 565 w 570"/>
                  <a:gd name="T23" fmla="*/ 493 h 1414"/>
                  <a:gd name="T24" fmla="*/ 570 w 570"/>
                  <a:gd name="T25" fmla="*/ 571 h 1414"/>
                  <a:gd name="T26" fmla="*/ 565 w 570"/>
                  <a:gd name="T27" fmla="*/ 648 h 1414"/>
                  <a:gd name="T28" fmla="*/ 551 w 570"/>
                  <a:gd name="T29" fmla="*/ 720 h 1414"/>
                  <a:gd name="T30" fmla="*/ 526 w 570"/>
                  <a:gd name="T31" fmla="*/ 790 h 1414"/>
                  <a:gd name="T32" fmla="*/ 495 w 570"/>
                  <a:gd name="T33" fmla="*/ 856 h 1414"/>
                  <a:gd name="T34" fmla="*/ 462 w 570"/>
                  <a:gd name="T35" fmla="*/ 914 h 1414"/>
                  <a:gd name="T36" fmla="*/ 433 w 570"/>
                  <a:gd name="T37" fmla="*/ 964 h 1414"/>
                  <a:gd name="T38" fmla="*/ 407 w 570"/>
                  <a:gd name="T39" fmla="*/ 1009 h 1414"/>
                  <a:gd name="T40" fmla="*/ 386 w 570"/>
                  <a:gd name="T41" fmla="*/ 1046 h 1414"/>
                  <a:gd name="T42" fmla="*/ 367 w 570"/>
                  <a:gd name="T43" fmla="*/ 1079 h 1414"/>
                  <a:gd name="T44" fmla="*/ 351 w 570"/>
                  <a:gd name="T45" fmla="*/ 1108 h 1414"/>
                  <a:gd name="T46" fmla="*/ 338 w 570"/>
                  <a:gd name="T47" fmla="*/ 1135 h 1414"/>
                  <a:gd name="T48" fmla="*/ 326 w 570"/>
                  <a:gd name="T49" fmla="*/ 1160 h 1414"/>
                  <a:gd name="T50" fmla="*/ 316 w 570"/>
                  <a:gd name="T51" fmla="*/ 1186 h 1414"/>
                  <a:gd name="T52" fmla="*/ 307 w 570"/>
                  <a:gd name="T53" fmla="*/ 1213 h 1414"/>
                  <a:gd name="T54" fmla="*/ 301 w 570"/>
                  <a:gd name="T55" fmla="*/ 1240 h 1414"/>
                  <a:gd name="T56" fmla="*/ 295 w 570"/>
                  <a:gd name="T57" fmla="*/ 1273 h 1414"/>
                  <a:gd name="T58" fmla="*/ 285 w 570"/>
                  <a:gd name="T59" fmla="*/ 1317 h 1414"/>
                  <a:gd name="T60" fmla="*/ 275 w 570"/>
                  <a:gd name="T61" fmla="*/ 1350 h 1414"/>
                  <a:gd name="T62" fmla="*/ 262 w 570"/>
                  <a:gd name="T63" fmla="*/ 1378 h 1414"/>
                  <a:gd name="T64" fmla="*/ 244 w 570"/>
                  <a:gd name="T65" fmla="*/ 1395 h 1414"/>
                  <a:gd name="T66" fmla="*/ 223 w 570"/>
                  <a:gd name="T67" fmla="*/ 1407 h 1414"/>
                  <a:gd name="T68" fmla="*/ 196 w 570"/>
                  <a:gd name="T69" fmla="*/ 1412 h 1414"/>
                  <a:gd name="T70" fmla="*/ 161 w 570"/>
                  <a:gd name="T71" fmla="*/ 1414 h 1414"/>
                  <a:gd name="T72" fmla="*/ 130 w 570"/>
                  <a:gd name="T73" fmla="*/ 1414 h 1414"/>
                  <a:gd name="T74" fmla="*/ 91 w 570"/>
                  <a:gd name="T75" fmla="*/ 1414 h 1414"/>
                  <a:gd name="T76" fmla="*/ 47 w 570"/>
                  <a:gd name="T77" fmla="*/ 1414 h 1414"/>
                  <a:gd name="T78" fmla="*/ 0 w 570"/>
                  <a:gd name="T79" fmla="*/ 1414 h 1414"/>
                  <a:gd name="T80" fmla="*/ 0 w 570"/>
                  <a:gd name="T81" fmla="*/ 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0" h="1414">
                    <a:moveTo>
                      <a:pt x="0" y="0"/>
                    </a:moveTo>
                    <a:lnTo>
                      <a:pt x="78" y="6"/>
                    </a:lnTo>
                    <a:lnTo>
                      <a:pt x="151" y="22"/>
                    </a:lnTo>
                    <a:lnTo>
                      <a:pt x="221" y="45"/>
                    </a:lnTo>
                    <a:lnTo>
                      <a:pt x="287" y="78"/>
                    </a:lnTo>
                    <a:lnTo>
                      <a:pt x="349" y="119"/>
                    </a:lnTo>
                    <a:lnTo>
                      <a:pt x="404" y="167"/>
                    </a:lnTo>
                    <a:lnTo>
                      <a:pt x="452" y="221"/>
                    </a:lnTo>
                    <a:lnTo>
                      <a:pt x="493" y="283"/>
                    </a:lnTo>
                    <a:lnTo>
                      <a:pt x="526" y="349"/>
                    </a:lnTo>
                    <a:lnTo>
                      <a:pt x="551" y="419"/>
                    </a:lnTo>
                    <a:lnTo>
                      <a:pt x="565" y="493"/>
                    </a:lnTo>
                    <a:lnTo>
                      <a:pt x="570" y="571"/>
                    </a:lnTo>
                    <a:lnTo>
                      <a:pt x="565" y="648"/>
                    </a:lnTo>
                    <a:lnTo>
                      <a:pt x="551" y="720"/>
                    </a:lnTo>
                    <a:lnTo>
                      <a:pt x="526" y="790"/>
                    </a:lnTo>
                    <a:lnTo>
                      <a:pt x="495" y="856"/>
                    </a:lnTo>
                    <a:lnTo>
                      <a:pt x="462" y="914"/>
                    </a:lnTo>
                    <a:lnTo>
                      <a:pt x="433" y="964"/>
                    </a:lnTo>
                    <a:lnTo>
                      <a:pt x="407" y="1009"/>
                    </a:lnTo>
                    <a:lnTo>
                      <a:pt x="386" y="1046"/>
                    </a:lnTo>
                    <a:lnTo>
                      <a:pt x="367" y="1079"/>
                    </a:lnTo>
                    <a:lnTo>
                      <a:pt x="351" y="1108"/>
                    </a:lnTo>
                    <a:lnTo>
                      <a:pt x="338" y="1135"/>
                    </a:lnTo>
                    <a:lnTo>
                      <a:pt x="326" y="1160"/>
                    </a:lnTo>
                    <a:lnTo>
                      <a:pt x="316" y="1186"/>
                    </a:lnTo>
                    <a:lnTo>
                      <a:pt x="307" y="1213"/>
                    </a:lnTo>
                    <a:lnTo>
                      <a:pt x="301" y="1240"/>
                    </a:lnTo>
                    <a:lnTo>
                      <a:pt x="295" y="1273"/>
                    </a:lnTo>
                    <a:lnTo>
                      <a:pt x="285" y="1317"/>
                    </a:lnTo>
                    <a:lnTo>
                      <a:pt x="275" y="1350"/>
                    </a:lnTo>
                    <a:lnTo>
                      <a:pt x="262" y="1378"/>
                    </a:lnTo>
                    <a:lnTo>
                      <a:pt x="244" y="1395"/>
                    </a:lnTo>
                    <a:lnTo>
                      <a:pt x="223" y="1407"/>
                    </a:lnTo>
                    <a:lnTo>
                      <a:pt x="196" y="1412"/>
                    </a:lnTo>
                    <a:lnTo>
                      <a:pt x="161" y="1414"/>
                    </a:lnTo>
                    <a:lnTo>
                      <a:pt x="130" y="1414"/>
                    </a:lnTo>
                    <a:lnTo>
                      <a:pt x="91" y="1414"/>
                    </a:lnTo>
                    <a:lnTo>
                      <a:pt x="47" y="1414"/>
                    </a:lnTo>
                    <a:lnTo>
                      <a:pt x="0" y="1414"/>
                    </a:lnTo>
                    <a:lnTo>
                      <a:pt x="0" y="0"/>
                    </a:lnTo>
                    <a:close/>
                  </a:path>
                </a:pathLst>
              </a:custGeom>
              <a:solidFill>
                <a:srgbClr val="E6C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89" name="Freeform 412"/>
              <p:cNvSpPr>
                <a:spLocks/>
              </p:cNvSpPr>
              <p:nvPr/>
            </p:nvSpPr>
            <p:spPr bwMode="auto">
              <a:xfrm>
                <a:off x="35565632" y="9066475"/>
                <a:ext cx="908050" cy="185738"/>
              </a:xfrm>
              <a:prstGeom prst="roundRect">
                <a:avLst>
                  <a:gd name="adj" fmla="val 50000"/>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0" name="Freeform 414"/>
              <p:cNvSpPr>
                <a:spLocks/>
              </p:cNvSpPr>
              <p:nvPr/>
            </p:nvSpPr>
            <p:spPr bwMode="auto">
              <a:xfrm>
                <a:off x="35586270" y="9252213"/>
                <a:ext cx="869950" cy="184150"/>
              </a:xfrm>
              <a:prstGeom prst="roundRect">
                <a:avLst>
                  <a:gd name="adj" fmla="val 50000"/>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1" name="Freeform 416"/>
              <p:cNvSpPr>
                <a:spLocks/>
              </p:cNvSpPr>
              <p:nvPr/>
            </p:nvSpPr>
            <p:spPr bwMode="auto">
              <a:xfrm>
                <a:off x="35605320" y="9436363"/>
                <a:ext cx="831850" cy="185738"/>
              </a:xfrm>
              <a:prstGeom prst="roundRect">
                <a:avLst>
                  <a:gd name="adj" fmla="val 50000"/>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2" name="Freeform 418"/>
              <p:cNvSpPr>
                <a:spLocks/>
              </p:cNvSpPr>
              <p:nvPr/>
            </p:nvSpPr>
            <p:spPr bwMode="auto">
              <a:xfrm>
                <a:off x="35716445" y="9436713"/>
                <a:ext cx="609600" cy="308657"/>
              </a:xfrm>
              <a:prstGeom prst="ellipse">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3" name="Freeform 420"/>
              <p:cNvSpPr>
                <a:spLocks/>
              </p:cNvSpPr>
              <p:nvPr/>
            </p:nvSpPr>
            <p:spPr bwMode="auto">
              <a:xfrm>
                <a:off x="35537057" y="7782188"/>
                <a:ext cx="968375" cy="1287463"/>
              </a:xfrm>
              <a:custGeom>
                <a:avLst/>
                <a:gdLst>
                  <a:gd name="T0" fmla="*/ 146 w 610"/>
                  <a:gd name="T1" fmla="*/ 2 h 811"/>
                  <a:gd name="T2" fmla="*/ 225 w 610"/>
                  <a:gd name="T3" fmla="*/ 94 h 811"/>
                  <a:gd name="T4" fmla="*/ 297 w 610"/>
                  <a:gd name="T5" fmla="*/ 4 h 811"/>
                  <a:gd name="T6" fmla="*/ 307 w 610"/>
                  <a:gd name="T7" fmla="*/ 0 h 811"/>
                  <a:gd name="T8" fmla="*/ 317 w 610"/>
                  <a:gd name="T9" fmla="*/ 2 h 811"/>
                  <a:gd name="T10" fmla="*/ 402 w 610"/>
                  <a:gd name="T11" fmla="*/ 96 h 811"/>
                  <a:gd name="T12" fmla="*/ 487 w 610"/>
                  <a:gd name="T13" fmla="*/ 4 h 811"/>
                  <a:gd name="T14" fmla="*/ 497 w 610"/>
                  <a:gd name="T15" fmla="*/ 0 h 811"/>
                  <a:gd name="T16" fmla="*/ 507 w 610"/>
                  <a:gd name="T17" fmla="*/ 2 h 811"/>
                  <a:gd name="T18" fmla="*/ 590 w 610"/>
                  <a:gd name="T19" fmla="*/ 97 h 811"/>
                  <a:gd name="T20" fmla="*/ 606 w 610"/>
                  <a:gd name="T21" fmla="*/ 115 h 811"/>
                  <a:gd name="T22" fmla="*/ 608 w 610"/>
                  <a:gd name="T23" fmla="*/ 134 h 811"/>
                  <a:gd name="T24" fmla="*/ 464 w 610"/>
                  <a:gd name="T25" fmla="*/ 798 h 811"/>
                  <a:gd name="T26" fmla="*/ 452 w 610"/>
                  <a:gd name="T27" fmla="*/ 809 h 811"/>
                  <a:gd name="T28" fmla="*/ 435 w 610"/>
                  <a:gd name="T29" fmla="*/ 807 h 811"/>
                  <a:gd name="T30" fmla="*/ 530 w 610"/>
                  <a:gd name="T31" fmla="*/ 355 h 811"/>
                  <a:gd name="T32" fmla="*/ 579 w 610"/>
                  <a:gd name="T33" fmla="*/ 127 h 811"/>
                  <a:gd name="T34" fmla="*/ 579 w 610"/>
                  <a:gd name="T35" fmla="*/ 130 h 811"/>
                  <a:gd name="T36" fmla="*/ 577 w 610"/>
                  <a:gd name="T37" fmla="*/ 127 h 811"/>
                  <a:gd name="T38" fmla="*/ 553 w 610"/>
                  <a:gd name="T39" fmla="*/ 101 h 811"/>
                  <a:gd name="T40" fmla="*/ 414 w 610"/>
                  <a:gd name="T41" fmla="*/ 121 h 811"/>
                  <a:gd name="T42" fmla="*/ 404 w 610"/>
                  <a:gd name="T43" fmla="*/ 127 h 811"/>
                  <a:gd name="T44" fmla="*/ 394 w 610"/>
                  <a:gd name="T45" fmla="*/ 128 h 811"/>
                  <a:gd name="T46" fmla="*/ 386 w 610"/>
                  <a:gd name="T47" fmla="*/ 123 h 811"/>
                  <a:gd name="T48" fmla="*/ 237 w 610"/>
                  <a:gd name="T49" fmla="*/ 121 h 811"/>
                  <a:gd name="T50" fmla="*/ 229 w 610"/>
                  <a:gd name="T51" fmla="*/ 127 h 811"/>
                  <a:gd name="T52" fmla="*/ 220 w 610"/>
                  <a:gd name="T53" fmla="*/ 128 h 811"/>
                  <a:gd name="T54" fmla="*/ 210 w 610"/>
                  <a:gd name="T55" fmla="*/ 123 h 811"/>
                  <a:gd name="T56" fmla="*/ 51 w 610"/>
                  <a:gd name="T57" fmla="*/ 97 h 811"/>
                  <a:gd name="T58" fmla="*/ 33 w 610"/>
                  <a:gd name="T59" fmla="*/ 125 h 811"/>
                  <a:gd name="T60" fmla="*/ 183 w 610"/>
                  <a:gd name="T61" fmla="*/ 796 h 811"/>
                  <a:gd name="T62" fmla="*/ 181 w 610"/>
                  <a:gd name="T63" fmla="*/ 804 h 811"/>
                  <a:gd name="T64" fmla="*/ 171 w 610"/>
                  <a:gd name="T65" fmla="*/ 809 h 811"/>
                  <a:gd name="T66" fmla="*/ 161 w 610"/>
                  <a:gd name="T67" fmla="*/ 811 h 811"/>
                  <a:gd name="T68" fmla="*/ 154 w 610"/>
                  <a:gd name="T69" fmla="*/ 807 h 811"/>
                  <a:gd name="T70" fmla="*/ 0 w 610"/>
                  <a:gd name="T71" fmla="*/ 117 h 811"/>
                  <a:gd name="T72" fmla="*/ 2 w 610"/>
                  <a:gd name="T73" fmla="*/ 109 h 811"/>
                  <a:gd name="T74" fmla="*/ 127 w 610"/>
                  <a:gd name="T75" fmla="*/ 4 h 811"/>
                  <a:gd name="T76" fmla="*/ 136 w 610"/>
                  <a:gd name="T77"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0" h="811">
                    <a:moveTo>
                      <a:pt x="140" y="0"/>
                    </a:moveTo>
                    <a:lnTo>
                      <a:pt x="146" y="2"/>
                    </a:lnTo>
                    <a:lnTo>
                      <a:pt x="150" y="4"/>
                    </a:lnTo>
                    <a:lnTo>
                      <a:pt x="225" y="94"/>
                    </a:lnTo>
                    <a:lnTo>
                      <a:pt x="293" y="6"/>
                    </a:lnTo>
                    <a:lnTo>
                      <a:pt x="297" y="4"/>
                    </a:lnTo>
                    <a:lnTo>
                      <a:pt x="301" y="0"/>
                    </a:lnTo>
                    <a:lnTo>
                      <a:pt x="307" y="0"/>
                    </a:lnTo>
                    <a:lnTo>
                      <a:pt x="313" y="0"/>
                    </a:lnTo>
                    <a:lnTo>
                      <a:pt x="317" y="2"/>
                    </a:lnTo>
                    <a:lnTo>
                      <a:pt x="321" y="4"/>
                    </a:lnTo>
                    <a:lnTo>
                      <a:pt x="402" y="96"/>
                    </a:lnTo>
                    <a:lnTo>
                      <a:pt x="483" y="6"/>
                    </a:lnTo>
                    <a:lnTo>
                      <a:pt x="487" y="4"/>
                    </a:lnTo>
                    <a:lnTo>
                      <a:pt x="491" y="2"/>
                    </a:lnTo>
                    <a:lnTo>
                      <a:pt x="497" y="0"/>
                    </a:lnTo>
                    <a:lnTo>
                      <a:pt x="501" y="0"/>
                    </a:lnTo>
                    <a:lnTo>
                      <a:pt x="507" y="2"/>
                    </a:lnTo>
                    <a:lnTo>
                      <a:pt x="511" y="4"/>
                    </a:lnTo>
                    <a:lnTo>
                      <a:pt x="590" y="97"/>
                    </a:lnTo>
                    <a:lnTo>
                      <a:pt x="600" y="107"/>
                    </a:lnTo>
                    <a:lnTo>
                      <a:pt x="606" y="115"/>
                    </a:lnTo>
                    <a:lnTo>
                      <a:pt x="610" y="123"/>
                    </a:lnTo>
                    <a:lnTo>
                      <a:pt x="608" y="134"/>
                    </a:lnTo>
                    <a:lnTo>
                      <a:pt x="563" y="346"/>
                    </a:lnTo>
                    <a:lnTo>
                      <a:pt x="464" y="798"/>
                    </a:lnTo>
                    <a:lnTo>
                      <a:pt x="460" y="806"/>
                    </a:lnTo>
                    <a:lnTo>
                      <a:pt x="452" y="809"/>
                    </a:lnTo>
                    <a:lnTo>
                      <a:pt x="443" y="811"/>
                    </a:lnTo>
                    <a:lnTo>
                      <a:pt x="435" y="807"/>
                    </a:lnTo>
                    <a:lnTo>
                      <a:pt x="433" y="802"/>
                    </a:lnTo>
                    <a:lnTo>
                      <a:pt x="530" y="355"/>
                    </a:lnTo>
                    <a:lnTo>
                      <a:pt x="577" y="140"/>
                    </a:lnTo>
                    <a:lnTo>
                      <a:pt x="579" y="127"/>
                    </a:lnTo>
                    <a:lnTo>
                      <a:pt x="579" y="128"/>
                    </a:lnTo>
                    <a:lnTo>
                      <a:pt x="579" y="130"/>
                    </a:lnTo>
                    <a:lnTo>
                      <a:pt x="577" y="128"/>
                    </a:lnTo>
                    <a:lnTo>
                      <a:pt x="577" y="127"/>
                    </a:lnTo>
                    <a:lnTo>
                      <a:pt x="573" y="123"/>
                    </a:lnTo>
                    <a:lnTo>
                      <a:pt x="553" y="101"/>
                    </a:lnTo>
                    <a:lnTo>
                      <a:pt x="493" y="31"/>
                    </a:lnTo>
                    <a:lnTo>
                      <a:pt x="414" y="121"/>
                    </a:lnTo>
                    <a:lnTo>
                      <a:pt x="410" y="125"/>
                    </a:lnTo>
                    <a:lnTo>
                      <a:pt x="404" y="127"/>
                    </a:lnTo>
                    <a:lnTo>
                      <a:pt x="400" y="128"/>
                    </a:lnTo>
                    <a:lnTo>
                      <a:pt x="394" y="128"/>
                    </a:lnTo>
                    <a:lnTo>
                      <a:pt x="390" y="127"/>
                    </a:lnTo>
                    <a:lnTo>
                      <a:pt x="386" y="123"/>
                    </a:lnTo>
                    <a:lnTo>
                      <a:pt x="305" y="33"/>
                    </a:lnTo>
                    <a:lnTo>
                      <a:pt x="237" y="121"/>
                    </a:lnTo>
                    <a:lnTo>
                      <a:pt x="235" y="125"/>
                    </a:lnTo>
                    <a:lnTo>
                      <a:pt x="229" y="127"/>
                    </a:lnTo>
                    <a:lnTo>
                      <a:pt x="225" y="128"/>
                    </a:lnTo>
                    <a:lnTo>
                      <a:pt x="220" y="128"/>
                    </a:lnTo>
                    <a:lnTo>
                      <a:pt x="214" y="127"/>
                    </a:lnTo>
                    <a:lnTo>
                      <a:pt x="210" y="123"/>
                    </a:lnTo>
                    <a:lnTo>
                      <a:pt x="132" y="30"/>
                    </a:lnTo>
                    <a:lnTo>
                      <a:pt x="51" y="97"/>
                    </a:lnTo>
                    <a:lnTo>
                      <a:pt x="31" y="113"/>
                    </a:lnTo>
                    <a:lnTo>
                      <a:pt x="33" y="125"/>
                    </a:lnTo>
                    <a:lnTo>
                      <a:pt x="82" y="344"/>
                    </a:lnTo>
                    <a:lnTo>
                      <a:pt x="183" y="796"/>
                    </a:lnTo>
                    <a:lnTo>
                      <a:pt x="183" y="800"/>
                    </a:lnTo>
                    <a:lnTo>
                      <a:pt x="181" y="804"/>
                    </a:lnTo>
                    <a:lnTo>
                      <a:pt x="177" y="807"/>
                    </a:lnTo>
                    <a:lnTo>
                      <a:pt x="171" y="809"/>
                    </a:lnTo>
                    <a:lnTo>
                      <a:pt x="167" y="811"/>
                    </a:lnTo>
                    <a:lnTo>
                      <a:pt x="161" y="811"/>
                    </a:lnTo>
                    <a:lnTo>
                      <a:pt x="158" y="809"/>
                    </a:lnTo>
                    <a:lnTo>
                      <a:pt x="154" y="807"/>
                    </a:lnTo>
                    <a:lnTo>
                      <a:pt x="152" y="804"/>
                    </a:lnTo>
                    <a:lnTo>
                      <a:pt x="0" y="117"/>
                    </a:lnTo>
                    <a:lnTo>
                      <a:pt x="0" y="113"/>
                    </a:lnTo>
                    <a:lnTo>
                      <a:pt x="2" y="109"/>
                    </a:lnTo>
                    <a:lnTo>
                      <a:pt x="4" y="105"/>
                    </a:lnTo>
                    <a:lnTo>
                      <a:pt x="127" y="4"/>
                    </a:lnTo>
                    <a:lnTo>
                      <a:pt x="130" y="2"/>
                    </a:lnTo>
                    <a:lnTo>
                      <a:pt x="136" y="0"/>
                    </a:lnTo>
                    <a:lnTo>
                      <a:pt x="14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4" name="Freeform 421"/>
              <p:cNvSpPr>
                <a:spLocks/>
              </p:cNvSpPr>
              <p:nvPr/>
            </p:nvSpPr>
            <p:spPr bwMode="auto">
              <a:xfrm>
                <a:off x="35491020" y="7732975"/>
                <a:ext cx="1054100" cy="317500"/>
              </a:xfrm>
              <a:custGeom>
                <a:avLst/>
                <a:gdLst>
                  <a:gd name="T0" fmla="*/ 338 w 664"/>
                  <a:gd name="T1" fmla="*/ 0 h 200"/>
                  <a:gd name="T2" fmla="*/ 351 w 664"/>
                  <a:gd name="T3" fmla="*/ 2 h 200"/>
                  <a:gd name="T4" fmla="*/ 365 w 664"/>
                  <a:gd name="T5" fmla="*/ 12 h 200"/>
                  <a:gd name="T6" fmla="*/ 429 w 664"/>
                  <a:gd name="T7" fmla="*/ 86 h 200"/>
                  <a:gd name="T8" fmla="*/ 495 w 664"/>
                  <a:gd name="T9" fmla="*/ 12 h 200"/>
                  <a:gd name="T10" fmla="*/ 509 w 664"/>
                  <a:gd name="T11" fmla="*/ 4 h 200"/>
                  <a:gd name="T12" fmla="*/ 526 w 664"/>
                  <a:gd name="T13" fmla="*/ 0 h 200"/>
                  <a:gd name="T14" fmla="*/ 542 w 664"/>
                  <a:gd name="T15" fmla="*/ 2 h 200"/>
                  <a:gd name="T16" fmla="*/ 555 w 664"/>
                  <a:gd name="T17" fmla="*/ 12 h 200"/>
                  <a:gd name="T18" fmla="*/ 654 w 664"/>
                  <a:gd name="T19" fmla="*/ 127 h 200"/>
                  <a:gd name="T20" fmla="*/ 664 w 664"/>
                  <a:gd name="T21" fmla="*/ 146 h 200"/>
                  <a:gd name="T22" fmla="*/ 664 w 664"/>
                  <a:gd name="T23" fmla="*/ 163 h 200"/>
                  <a:gd name="T24" fmla="*/ 656 w 664"/>
                  <a:gd name="T25" fmla="*/ 181 h 200"/>
                  <a:gd name="T26" fmla="*/ 642 w 664"/>
                  <a:gd name="T27" fmla="*/ 194 h 200"/>
                  <a:gd name="T28" fmla="*/ 627 w 664"/>
                  <a:gd name="T29" fmla="*/ 200 h 200"/>
                  <a:gd name="T30" fmla="*/ 609 w 664"/>
                  <a:gd name="T31" fmla="*/ 198 h 200"/>
                  <a:gd name="T32" fmla="*/ 594 w 664"/>
                  <a:gd name="T33" fmla="*/ 187 h 200"/>
                  <a:gd name="T34" fmla="*/ 524 w 664"/>
                  <a:gd name="T35" fmla="*/ 105 h 200"/>
                  <a:gd name="T36" fmla="*/ 458 w 664"/>
                  <a:gd name="T37" fmla="*/ 179 h 200"/>
                  <a:gd name="T38" fmla="*/ 445 w 664"/>
                  <a:gd name="T39" fmla="*/ 187 h 200"/>
                  <a:gd name="T40" fmla="*/ 429 w 664"/>
                  <a:gd name="T41" fmla="*/ 191 h 200"/>
                  <a:gd name="T42" fmla="*/ 414 w 664"/>
                  <a:gd name="T43" fmla="*/ 187 h 200"/>
                  <a:gd name="T44" fmla="*/ 400 w 664"/>
                  <a:gd name="T45" fmla="*/ 179 h 200"/>
                  <a:gd name="T46" fmla="*/ 338 w 664"/>
                  <a:gd name="T47" fmla="*/ 109 h 200"/>
                  <a:gd name="T48" fmla="*/ 289 w 664"/>
                  <a:gd name="T49" fmla="*/ 169 h 200"/>
                  <a:gd name="T50" fmla="*/ 280 w 664"/>
                  <a:gd name="T51" fmla="*/ 181 h 200"/>
                  <a:gd name="T52" fmla="*/ 266 w 664"/>
                  <a:gd name="T53" fmla="*/ 189 h 200"/>
                  <a:gd name="T54" fmla="*/ 251 w 664"/>
                  <a:gd name="T55" fmla="*/ 191 h 200"/>
                  <a:gd name="T56" fmla="*/ 237 w 664"/>
                  <a:gd name="T57" fmla="*/ 189 h 200"/>
                  <a:gd name="T58" fmla="*/ 223 w 664"/>
                  <a:gd name="T59" fmla="*/ 179 h 200"/>
                  <a:gd name="T60" fmla="*/ 159 w 664"/>
                  <a:gd name="T61" fmla="*/ 101 h 200"/>
                  <a:gd name="T62" fmla="*/ 74 w 664"/>
                  <a:gd name="T63" fmla="*/ 175 h 200"/>
                  <a:gd name="T64" fmla="*/ 55 w 664"/>
                  <a:gd name="T65" fmla="*/ 183 h 200"/>
                  <a:gd name="T66" fmla="*/ 37 w 664"/>
                  <a:gd name="T67" fmla="*/ 183 h 200"/>
                  <a:gd name="T68" fmla="*/ 20 w 664"/>
                  <a:gd name="T69" fmla="*/ 177 h 200"/>
                  <a:gd name="T70" fmla="*/ 8 w 664"/>
                  <a:gd name="T71" fmla="*/ 163 h 200"/>
                  <a:gd name="T72" fmla="*/ 0 w 664"/>
                  <a:gd name="T73" fmla="*/ 148 h 200"/>
                  <a:gd name="T74" fmla="*/ 2 w 664"/>
                  <a:gd name="T75" fmla="*/ 130 h 200"/>
                  <a:gd name="T76" fmla="*/ 14 w 664"/>
                  <a:gd name="T77" fmla="*/ 115 h 200"/>
                  <a:gd name="T78" fmla="*/ 136 w 664"/>
                  <a:gd name="T79" fmla="*/ 12 h 200"/>
                  <a:gd name="T80" fmla="*/ 150 w 664"/>
                  <a:gd name="T81" fmla="*/ 4 h 200"/>
                  <a:gd name="T82" fmla="*/ 165 w 664"/>
                  <a:gd name="T83" fmla="*/ 0 h 200"/>
                  <a:gd name="T84" fmla="*/ 181 w 664"/>
                  <a:gd name="T85" fmla="*/ 2 h 200"/>
                  <a:gd name="T86" fmla="*/ 194 w 664"/>
                  <a:gd name="T87" fmla="*/ 12 h 200"/>
                  <a:gd name="T88" fmla="*/ 253 w 664"/>
                  <a:gd name="T89" fmla="*/ 82 h 200"/>
                  <a:gd name="T90" fmla="*/ 299 w 664"/>
                  <a:gd name="T91" fmla="*/ 22 h 200"/>
                  <a:gd name="T92" fmla="*/ 311 w 664"/>
                  <a:gd name="T93" fmla="*/ 10 h 200"/>
                  <a:gd name="T94" fmla="*/ 322 w 664"/>
                  <a:gd name="T95" fmla="*/ 2 h 200"/>
                  <a:gd name="T96" fmla="*/ 338 w 664"/>
                  <a:gd name="T9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4" h="200">
                    <a:moveTo>
                      <a:pt x="338" y="0"/>
                    </a:moveTo>
                    <a:lnTo>
                      <a:pt x="351" y="2"/>
                    </a:lnTo>
                    <a:lnTo>
                      <a:pt x="365" y="12"/>
                    </a:lnTo>
                    <a:lnTo>
                      <a:pt x="429" y="86"/>
                    </a:lnTo>
                    <a:lnTo>
                      <a:pt x="495" y="12"/>
                    </a:lnTo>
                    <a:lnTo>
                      <a:pt x="509" y="4"/>
                    </a:lnTo>
                    <a:lnTo>
                      <a:pt x="526" y="0"/>
                    </a:lnTo>
                    <a:lnTo>
                      <a:pt x="542" y="2"/>
                    </a:lnTo>
                    <a:lnTo>
                      <a:pt x="555" y="12"/>
                    </a:lnTo>
                    <a:lnTo>
                      <a:pt x="654" y="127"/>
                    </a:lnTo>
                    <a:lnTo>
                      <a:pt x="664" y="146"/>
                    </a:lnTo>
                    <a:lnTo>
                      <a:pt x="664" y="163"/>
                    </a:lnTo>
                    <a:lnTo>
                      <a:pt x="656" y="181"/>
                    </a:lnTo>
                    <a:lnTo>
                      <a:pt x="642" y="194"/>
                    </a:lnTo>
                    <a:lnTo>
                      <a:pt x="627" y="200"/>
                    </a:lnTo>
                    <a:lnTo>
                      <a:pt x="609" y="198"/>
                    </a:lnTo>
                    <a:lnTo>
                      <a:pt x="594" y="187"/>
                    </a:lnTo>
                    <a:lnTo>
                      <a:pt x="524" y="105"/>
                    </a:lnTo>
                    <a:lnTo>
                      <a:pt x="458" y="179"/>
                    </a:lnTo>
                    <a:lnTo>
                      <a:pt x="445" y="187"/>
                    </a:lnTo>
                    <a:lnTo>
                      <a:pt x="429" y="191"/>
                    </a:lnTo>
                    <a:lnTo>
                      <a:pt x="414" y="187"/>
                    </a:lnTo>
                    <a:lnTo>
                      <a:pt x="400" y="179"/>
                    </a:lnTo>
                    <a:lnTo>
                      <a:pt x="338" y="109"/>
                    </a:lnTo>
                    <a:lnTo>
                      <a:pt x="289" y="169"/>
                    </a:lnTo>
                    <a:lnTo>
                      <a:pt x="280" y="181"/>
                    </a:lnTo>
                    <a:lnTo>
                      <a:pt x="266" y="189"/>
                    </a:lnTo>
                    <a:lnTo>
                      <a:pt x="251" y="191"/>
                    </a:lnTo>
                    <a:lnTo>
                      <a:pt x="237" y="189"/>
                    </a:lnTo>
                    <a:lnTo>
                      <a:pt x="223" y="179"/>
                    </a:lnTo>
                    <a:lnTo>
                      <a:pt x="159" y="101"/>
                    </a:lnTo>
                    <a:lnTo>
                      <a:pt x="74" y="175"/>
                    </a:lnTo>
                    <a:lnTo>
                      <a:pt x="55" y="183"/>
                    </a:lnTo>
                    <a:lnTo>
                      <a:pt x="37" y="183"/>
                    </a:lnTo>
                    <a:lnTo>
                      <a:pt x="20" y="177"/>
                    </a:lnTo>
                    <a:lnTo>
                      <a:pt x="8" y="163"/>
                    </a:lnTo>
                    <a:lnTo>
                      <a:pt x="0" y="148"/>
                    </a:lnTo>
                    <a:lnTo>
                      <a:pt x="2" y="130"/>
                    </a:lnTo>
                    <a:lnTo>
                      <a:pt x="14" y="115"/>
                    </a:lnTo>
                    <a:lnTo>
                      <a:pt x="136" y="12"/>
                    </a:lnTo>
                    <a:lnTo>
                      <a:pt x="150" y="4"/>
                    </a:lnTo>
                    <a:lnTo>
                      <a:pt x="165" y="0"/>
                    </a:lnTo>
                    <a:lnTo>
                      <a:pt x="181" y="2"/>
                    </a:lnTo>
                    <a:lnTo>
                      <a:pt x="194" y="12"/>
                    </a:lnTo>
                    <a:lnTo>
                      <a:pt x="253" y="82"/>
                    </a:lnTo>
                    <a:lnTo>
                      <a:pt x="299" y="22"/>
                    </a:lnTo>
                    <a:lnTo>
                      <a:pt x="311" y="10"/>
                    </a:lnTo>
                    <a:lnTo>
                      <a:pt x="322" y="2"/>
                    </a:lnTo>
                    <a:lnTo>
                      <a:pt x="33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295" name="2048 Grupo"/>
            <p:cNvGrpSpPr/>
            <p:nvPr/>
          </p:nvGrpSpPr>
          <p:grpSpPr>
            <a:xfrm rot="13884918">
              <a:off x="15423180" y="7779188"/>
              <a:ext cx="140538" cy="552056"/>
              <a:chOff x="33744549" y="11199284"/>
              <a:chExt cx="265113" cy="846138"/>
            </a:xfrm>
          </p:grpSpPr>
          <p:sp>
            <p:nvSpPr>
              <p:cNvPr id="296" name="Freeform 367"/>
              <p:cNvSpPr>
                <a:spLocks/>
              </p:cNvSpPr>
              <p:nvPr/>
            </p:nvSpPr>
            <p:spPr bwMode="auto">
              <a:xfrm>
                <a:off x="33760424" y="11226272"/>
                <a:ext cx="131763" cy="819150"/>
              </a:xfrm>
              <a:custGeom>
                <a:avLst/>
                <a:gdLst>
                  <a:gd name="T0" fmla="*/ 66 w 83"/>
                  <a:gd name="T1" fmla="*/ 0 h 516"/>
                  <a:gd name="T2" fmla="*/ 83 w 83"/>
                  <a:gd name="T3" fmla="*/ 0 h 516"/>
                  <a:gd name="T4" fmla="*/ 83 w 83"/>
                  <a:gd name="T5" fmla="*/ 332 h 516"/>
                  <a:gd name="T6" fmla="*/ 81 w 83"/>
                  <a:gd name="T7" fmla="*/ 359 h 516"/>
                  <a:gd name="T8" fmla="*/ 77 w 83"/>
                  <a:gd name="T9" fmla="*/ 386 h 516"/>
                  <a:gd name="T10" fmla="*/ 69 w 83"/>
                  <a:gd name="T11" fmla="*/ 412 h 516"/>
                  <a:gd name="T12" fmla="*/ 58 w 83"/>
                  <a:gd name="T13" fmla="*/ 437 h 516"/>
                  <a:gd name="T14" fmla="*/ 17 w 83"/>
                  <a:gd name="T15" fmla="*/ 512 h 516"/>
                  <a:gd name="T16" fmla="*/ 15 w 83"/>
                  <a:gd name="T17" fmla="*/ 514 h 516"/>
                  <a:gd name="T18" fmla="*/ 11 w 83"/>
                  <a:gd name="T19" fmla="*/ 516 h 516"/>
                  <a:gd name="T20" fmla="*/ 7 w 83"/>
                  <a:gd name="T21" fmla="*/ 516 h 516"/>
                  <a:gd name="T22" fmla="*/ 5 w 83"/>
                  <a:gd name="T23" fmla="*/ 514 h 516"/>
                  <a:gd name="T24" fmla="*/ 2 w 83"/>
                  <a:gd name="T25" fmla="*/ 512 h 516"/>
                  <a:gd name="T26" fmla="*/ 0 w 83"/>
                  <a:gd name="T27" fmla="*/ 510 h 516"/>
                  <a:gd name="T28" fmla="*/ 0 w 83"/>
                  <a:gd name="T29" fmla="*/ 507 h 516"/>
                  <a:gd name="T30" fmla="*/ 2 w 83"/>
                  <a:gd name="T31" fmla="*/ 503 h 516"/>
                  <a:gd name="T32" fmla="*/ 42 w 83"/>
                  <a:gd name="T33" fmla="*/ 427 h 516"/>
                  <a:gd name="T34" fmla="*/ 52 w 83"/>
                  <a:gd name="T35" fmla="*/ 406 h 516"/>
                  <a:gd name="T36" fmla="*/ 60 w 83"/>
                  <a:gd name="T37" fmla="*/ 382 h 516"/>
                  <a:gd name="T38" fmla="*/ 66 w 83"/>
                  <a:gd name="T39" fmla="*/ 332 h 516"/>
                  <a:gd name="T40" fmla="*/ 66 w 83"/>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516">
                    <a:moveTo>
                      <a:pt x="66" y="0"/>
                    </a:moveTo>
                    <a:lnTo>
                      <a:pt x="83" y="0"/>
                    </a:lnTo>
                    <a:lnTo>
                      <a:pt x="83" y="332"/>
                    </a:lnTo>
                    <a:lnTo>
                      <a:pt x="81" y="359"/>
                    </a:lnTo>
                    <a:lnTo>
                      <a:pt x="77" y="386"/>
                    </a:lnTo>
                    <a:lnTo>
                      <a:pt x="69" y="412"/>
                    </a:lnTo>
                    <a:lnTo>
                      <a:pt x="58" y="437"/>
                    </a:lnTo>
                    <a:lnTo>
                      <a:pt x="17" y="512"/>
                    </a:lnTo>
                    <a:lnTo>
                      <a:pt x="15" y="514"/>
                    </a:lnTo>
                    <a:lnTo>
                      <a:pt x="11" y="516"/>
                    </a:lnTo>
                    <a:lnTo>
                      <a:pt x="7" y="516"/>
                    </a:lnTo>
                    <a:lnTo>
                      <a:pt x="5" y="514"/>
                    </a:lnTo>
                    <a:lnTo>
                      <a:pt x="2" y="512"/>
                    </a:lnTo>
                    <a:lnTo>
                      <a:pt x="0" y="510"/>
                    </a:lnTo>
                    <a:lnTo>
                      <a:pt x="0" y="507"/>
                    </a:lnTo>
                    <a:lnTo>
                      <a:pt x="2" y="503"/>
                    </a:lnTo>
                    <a:lnTo>
                      <a:pt x="42" y="427"/>
                    </a:lnTo>
                    <a:lnTo>
                      <a:pt x="52" y="406"/>
                    </a:lnTo>
                    <a:lnTo>
                      <a:pt x="60" y="382"/>
                    </a:lnTo>
                    <a:lnTo>
                      <a:pt x="66" y="332"/>
                    </a:lnTo>
                    <a:lnTo>
                      <a:pt x="66" y="0"/>
                    </a:lnTo>
                    <a:close/>
                  </a:path>
                </a:pathLst>
              </a:custGeom>
              <a:solidFill>
                <a:srgbClr val="2455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7" name="Freeform 368"/>
              <p:cNvSpPr>
                <a:spLocks/>
              </p:cNvSpPr>
              <p:nvPr/>
            </p:nvSpPr>
            <p:spPr bwMode="auto">
              <a:xfrm>
                <a:off x="33760424" y="11199284"/>
                <a:ext cx="131763" cy="815975"/>
              </a:xfrm>
              <a:custGeom>
                <a:avLst/>
                <a:gdLst>
                  <a:gd name="T0" fmla="*/ 7 w 83"/>
                  <a:gd name="T1" fmla="*/ 0 h 514"/>
                  <a:gd name="T2" fmla="*/ 11 w 83"/>
                  <a:gd name="T3" fmla="*/ 0 h 514"/>
                  <a:gd name="T4" fmla="*/ 15 w 83"/>
                  <a:gd name="T5" fmla="*/ 2 h 514"/>
                  <a:gd name="T6" fmla="*/ 17 w 83"/>
                  <a:gd name="T7" fmla="*/ 4 h 514"/>
                  <a:gd name="T8" fmla="*/ 58 w 83"/>
                  <a:gd name="T9" fmla="*/ 79 h 514"/>
                  <a:gd name="T10" fmla="*/ 69 w 83"/>
                  <a:gd name="T11" fmla="*/ 105 h 514"/>
                  <a:gd name="T12" fmla="*/ 77 w 83"/>
                  <a:gd name="T13" fmla="*/ 130 h 514"/>
                  <a:gd name="T14" fmla="*/ 81 w 83"/>
                  <a:gd name="T15" fmla="*/ 157 h 514"/>
                  <a:gd name="T16" fmla="*/ 83 w 83"/>
                  <a:gd name="T17" fmla="*/ 182 h 514"/>
                  <a:gd name="T18" fmla="*/ 83 w 83"/>
                  <a:gd name="T19" fmla="*/ 514 h 514"/>
                  <a:gd name="T20" fmla="*/ 66 w 83"/>
                  <a:gd name="T21" fmla="*/ 514 h 514"/>
                  <a:gd name="T22" fmla="*/ 66 w 83"/>
                  <a:gd name="T23" fmla="*/ 182 h 514"/>
                  <a:gd name="T24" fmla="*/ 60 w 83"/>
                  <a:gd name="T25" fmla="*/ 134 h 514"/>
                  <a:gd name="T26" fmla="*/ 52 w 83"/>
                  <a:gd name="T27" fmla="*/ 110 h 514"/>
                  <a:gd name="T28" fmla="*/ 42 w 83"/>
                  <a:gd name="T29" fmla="*/ 87 h 514"/>
                  <a:gd name="T30" fmla="*/ 2 w 83"/>
                  <a:gd name="T31" fmla="*/ 13 h 514"/>
                  <a:gd name="T32" fmla="*/ 0 w 83"/>
                  <a:gd name="T33" fmla="*/ 8 h 514"/>
                  <a:gd name="T34" fmla="*/ 0 w 83"/>
                  <a:gd name="T35" fmla="*/ 6 h 514"/>
                  <a:gd name="T36" fmla="*/ 2 w 83"/>
                  <a:gd name="T37" fmla="*/ 2 h 514"/>
                  <a:gd name="T38" fmla="*/ 5 w 83"/>
                  <a:gd name="T39" fmla="*/ 0 h 514"/>
                  <a:gd name="T40" fmla="*/ 7 w 83"/>
                  <a:gd name="T4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514">
                    <a:moveTo>
                      <a:pt x="7" y="0"/>
                    </a:moveTo>
                    <a:lnTo>
                      <a:pt x="11" y="0"/>
                    </a:lnTo>
                    <a:lnTo>
                      <a:pt x="15" y="2"/>
                    </a:lnTo>
                    <a:lnTo>
                      <a:pt x="17" y="4"/>
                    </a:lnTo>
                    <a:lnTo>
                      <a:pt x="58" y="79"/>
                    </a:lnTo>
                    <a:lnTo>
                      <a:pt x="69" y="105"/>
                    </a:lnTo>
                    <a:lnTo>
                      <a:pt x="77" y="130"/>
                    </a:lnTo>
                    <a:lnTo>
                      <a:pt x="81" y="157"/>
                    </a:lnTo>
                    <a:lnTo>
                      <a:pt x="83" y="182"/>
                    </a:lnTo>
                    <a:lnTo>
                      <a:pt x="83" y="514"/>
                    </a:lnTo>
                    <a:lnTo>
                      <a:pt x="66" y="514"/>
                    </a:lnTo>
                    <a:lnTo>
                      <a:pt x="66" y="182"/>
                    </a:lnTo>
                    <a:lnTo>
                      <a:pt x="60" y="134"/>
                    </a:lnTo>
                    <a:lnTo>
                      <a:pt x="52" y="110"/>
                    </a:lnTo>
                    <a:lnTo>
                      <a:pt x="42" y="87"/>
                    </a:lnTo>
                    <a:lnTo>
                      <a:pt x="2" y="13"/>
                    </a:lnTo>
                    <a:lnTo>
                      <a:pt x="0" y="8"/>
                    </a:lnTo>
                    <a:lnTo>
                      <a:pt x="0" y="6"/>
                    </a:lnTo>
                    <a:lnTo>
                      <a:pt x="2" y="2"/>
                    </a:lnTo>
                    <a:lnTo>
                      <a:pt x="5" y="0"/>
                    </a:lnTo>
                    <a:lnTo>
                      <a:pt x="7"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8" name="Freeform 369"/>
              <p:cNvSpPr>
                <a:spLocks/>
              </p:cNvSpPr>
              <p:nvPr/>
            </p:nvSpPr>
            <p:spPr bwMode="auto">
              <a:xfrm>
                <a:off x="33869962" y="11556472"/>
                <a:ext cx="65088" cy="131763"/>
              </a:xfrm>
              <a:custGeom>
                <a:avLst/>
                <a:gdLst>
                  <a:gd name="T0" fmla="*/ 0 w 41"/>
                  <a:gd name="T1" fmla="*/ 0 h 83"/>
                  <a:gd name="T2" fmla="*/ 22 w 41"/>
                  <a:gd name="T3" fmla="*/ 6 h 83"/>
                  <a:gd name="T4" fmla="*/ 35 w 41"/>
                  <a:gd name="T5" fmla="*/ 21 h 83"/>
                  <a:gd name="T6" fmla="*/ 41 w 41"/>
                  <a:gd name="T7" fmla="*/ 41 h 83"/>
                  <a:gd name="T8" fmla="*/ 35 w 41"/>
                  <a:gd name="T9" fmla="*/ 62 h 83"/>
                  <a:gd name="T10" fmla="*/ 22 w 41"/>
                  <a:gd name="T11" fmla="*/ 77 h 83"/>
                  <a:gd name="T12" fmla="*/ 0 w 41"/>
                  <a:gd name="T13" fmla="*/ 83 h 83"/>
                  <a:gd name="T14" fmla="*/ 0 w 41"/>
                  <a:gd name="T15" fmla="*/ 66 h 83"/>
                  <a:gd name="T16" fmla="*/ 8 w 41"/>
                  <a:gd name="T17" fmla="*/ 64 h 83"/>
                  <a:gd name="T18" fmla="*/ 14 w 41"/>
                  <a:gd name="T19" fmla="*/ 60 h 83"/>
                  <a:gd name="T20" fmla="*/ 20 w 41"/>
                  <a:gd name="T21" fmla="*/ 56 h 83"/>
                  <a:gd name="T22" fmla="*/ 22 w 41"/>
                  <a:gd name="T23" fmla="*/ 48 h 83"/>
                  <a:gd name="T24" fmla="*/ 24 w 41"/>
                  <a:gd name="T25" fmla="*/ 41 h 83"/>
                  <a:gd name="T26" fmla="*/ 22 w 41"/>
                  <a:gd name="T27" fmla="*/ 35 h 83"/>
                  <a:gd name="T28" fmla="*/ 20 w 41"/>
                  <a:gd name="T29" fmla="*/ 27 h 83"/>
                  <a:gd name="T30" fmla="*/ 14 w 41"/>
                  <a:gd name="T31" fmla="*/ 23 h 83"/>
                  <a:gd name="T32" fmla="*/ 8 w 41"/>
                  <a:gd name="T33" fmla="*/ 19 h 83"/>
                  <a:gd name="T34" fmla="*/ 0 w 41"/>
                  <a:gd name="T35" fmla="*/ 17 h 83"/>
                  <a:gd name="T36" fmla="*/ 0 w 41"/>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83">
                    <a:moveTo>
                      <a:pt x="0" y="0"/>
                    </a:moveTo>
                    <a:lnTo>
                      <a:pt x="22" y="6"/>
                    </a:lnTo>
                    <a:lnTo>
                      <a:pt x="35" y="21"/>
                    </a:lnTo>
                    <a:lnTo>
                      <a:pt x="41" y="41"/>
                    </a:lnTo>
                    <a:lnTo>
                      <a:pt x="35" y="62"/>
                    </a:lnTo>
                    <a:lnTo>
                      <a:pt x="22" y="77"/>
                    </a:lnTo>
                    <a:lnTo>
                      <a:pt x="0" y="83"/>
                    </a:lnTo>
                    <a:lnTo>
                      <a:pt x="0" y="66"/>
                    </a:lnTo>
                    <a:lnTo>
                      <a:pt x="8" y="64"/>
                    </a:lnTo>
                    <a:lnTo>
                      <a:pt x="14" y="60"/>
                    </a:lnTo>
                    <a:lnTo>
                      <a:pt x="20" y="56"/>
                    </a:lnTo>
                    <a:lnTo>
                      <a:pt x="22" y="48"/>
                    </a:lnTo>
                    <a:lnTo>
                      <a:pt x="24" y="41"/>
                    </a:lnTo>
                    <a:lnTo>
                      <a:pt x="22" y="35"/>
                    </a:lnTo>
                    <a:lnTo>
                      <a:pt x="20" y="27"/>
                    </a:lnTo>
                    <a:lnTo>
                      <a:pt x="14" y="23"/>
                    </a:lnTo>
                    <a:lnTo>
                      <a:pt x="8" y="19"/>
                    </a:lnTo>
                    <a:lnTo>
                      <a:pt x="0" y="17"/>
                    </a:lnTo>
                    <a:lnTo>
                      <a:pt x="0"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99" name="Freeform 370"/>
              <p:cNvSpPr>
                <a:spLocks/>
              </p:cNvSpPr>
              <p:nvPr/>
            </p:nvSpPr>
            <p:spPr bwMode="auto">
              <a:xfrm>
                <a:off x="33771537" y="11254847"/>
                <a:ext cx="209550" cy="301625"/>
              </a:xfrm>
              <a:custGeom>
                <a:avLst/>
                <a:gdLst>
                  <a:gd name="T0" fmla="*/ 33 w 132"/>
                  <a:gd name="T1" fmla="*/ 0 h 190"/>
                  <a:gd name="T2" fmla="*/ 99 w 132"/>
                  <a:gd name="T3" fmla="*/ 0 h 190"/>
                  <a:gd name="T4" fmla="*/ 117 w 132"/>
                  <a:gd name="T5" fmla="*/ 6 h 190"/>
                  <a:gd name="T6" fmla="*/ 128 w 132"/>
                  <a:gd name="T7" fmla="*/ 17 h 190"/>
                  <a:gd name="T8" fmla="*/ 132 w 132"/>
                  <a:gd name="T9" fmla="*/ 35 h 190"/>
                  <a:gd name="T10" fmla="*/ 132 w 132"/>
                  <a:gd name="T11" fmla="*/ 155 h 190"/>
                  <a:gd name="T12" fmla="*/ 128 w 132"/>
                  <a:gd name="T13" fmla="*/ 172 h 190"/>
                  <a:gd name="T14" fmla="*/ 117 w 132"/>
                  <a:gd name="T15" fmla="*/ 184 h 190"/>
                  <a:gd name="T16" fmla="*/ 99 w 132"/>
                  <a:gd name="T17" fmla="*/ 190 h 190"/>
                  <a:gd name="T18" fmla="*/ 33 w 132"/>
                  <a:gd name="T19" fmla="*/ 190 h 190"/>
                  <a:gd name="T20" fmla="*/ 16 w 132"/>
                  <a:gd name="T21" fmla="*/ 184 h 190"/>
                  <a:gd name="T22" fmla="*/ 4 w 132"/>
                  <a:gd name="T23" fmla="*/ 172 h 190"/>
                  <a:gd name="T24" fmla="*/ 0 w 132"/>
                  <a:gd name="T25" fmla="*/ 155 h 190"/>
                  <a:gd name="T26" fmla="*/ 0 w 132"/>
                  <a:gd name="T27" fmla="*/ 35 h 190"/>
                  <a:gd name="T28" fmla="*/ 4 w 132"/>
                  <a:gd name="T29" fmla="*/ 17 h 190"/>
                  <a:gd name="T30" fmla="*/ 16 w 132"/>
                  <a:gd name="T31" fmla="*/ 6 h 190"/>
                  <a:gd name="T32" fmla="*/ 33 w 132"/>
                  <a:gd name="T3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90">
                    <a:moveTo>
                      <a:pt x="33" y="0"/>
                    </a:moveTo>
                    <a:lnTo>
                      <a:pt x="99" y="0"/>
                    </a:lnTo>
                    <a:lnTo>
                      <a:pt x="117" y="6"/>
                    </a:lnTo>
                    <a:lnTo>
                      <a:pt x="128" y="17"/>
                    </a:lnTo>
                    <a:lnTo>
                      <a:pt x="132" y="35"/>
                    </a:lnTo>
                    <a:lnTo>
                      <a:pt x="132" y="155"/>
                    </a:lnTo>
                    <a:lnTo>
                      <a:pt x="128" y="172"/>
                    </a:lnTo>
                    <a:lnTo>
                      <a:pt x="117" y="184"/>
                    </a:lnTo>
                    <a:lnTo>
                      <a:pt x="99" y="190"/>
                    </a:lnTo>
                    <a:lnTo>
                      <a:pt x="33" y="190"/>
                    </a:lnTo>
                    <a:lnTo>
                      <a:pt x="16" y="184"/>
                    </a:lnTo>
                    <a:lnTo>
                      <a:pt x="4" y="172"/>
                    </a:lnTo>
                    <a:lnTo>
                      <a:pt x="0" y="155"/>
                    </a:lnTo>
                    <a:lnTo>
                      <a:pt x="0" y="35"/>
                    </a:lnTo>
                    <a:lnTo>
                      <a:pt x="4" y="17"/>
                    </a:lnTo>
                    <a:lnTo>
                      <a:pt x="16" y="6"/>
                    </a:lnTo>
                    <a:lnTo>
                      <a:pt x="33" y="0"/>
                    </a:lnTo>
                    <a:close/>
                  </a:path>
                </a:pathLst>
              </a:custGeom>
              <a:solidFill>
                <a:srgbClr val="E5F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0" name="Freeform 371"/>
              <p:cNvSpPr>
                <a:spLocks/>
              </p:cNvSpPr>
              <p:nvPr/>
            </p:nvSpPr>
            <p:spPr bwMode="auto">
              <a:xfrm>
                <a:off x="33771537" y="11396134"/>
                <a:ext cx="209550" cy="160338"/>
              </a:xfrm>
              <a:custGeom>
                <a:avLst/>
                <a:gdLst>
                  <a:gd name="T0" fmla="*/ 0 w 132"/>
                  <a:gd name="T1" fmla="*/ 0 h 101"/>
                  <a:gd name="T2" fmla="*/ 132 w 132"/>
                  <a:gd name="T3" fmla="*/ 0 h 101"/>
                  <a:gd name="T4" fmla="*/ 132 w 132"/>
                  <a:gd name="T5" fmla="*/ 66 h 101"/>
                  <a:gd name="T6" fmla="*/ 128 w 132"/>
                  <a:gd name="T7" fmla="*/ 83 h 101"/>
                  <a:gd name="T8" fmla="*/ 117 w 132"/>
                  <a:gd name="T9" fmla="*/ 95 h 101"/>
                  <a:gd name="T10" fmla="*/ 99 w 132"/>
                  <a:gd name="T11" fmla="*/ 101 h 101"/>
                  <a:gd name="T12" fmla="*/ 33 w 132"/>
                  <a:gd name="T13" fmla="*/ 101 h 101"/>
                  <a:gd name="T14" fmla="*/ 16 w 132"/>
                  <a:gd name="T15" fmla="*/ 95 h 101"/>
                  <a:gd name="T16" fmla="*/ 4 w 132"/>
                  <a:gd name="T17" fmla="*/ 83 h 101"/>
                  <a:gd name="T18" fmla="*/ 0 w 132"/>
                  <a:gd name="T19" fmla="*/ 66 h 101"/>
                  <a:gd name="T20" fmla="*/ 0 w 132"/>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1">
                    <a:moveTo>
                      <a:pt x="0" y="0"/>
                    </a:moveTo>
                    <a:lnTo>
                      <a:pt x="132" y="0"/>
                    </a:lnTo>
                    <a:lnTo>
                      <a:pt x="132" y="66"/>
                    </a:lnTo>
                    <a:lnTo>
                      <a:pt x="128" y="83"/>
                    </a:lnTo>
                    <a:lnTo>
                      <a:pt x="117" y="95"/>
                    </a:lnTo>
                    <a:lnTo>
                      <a:pt x="99" y="101"/>
                    </a:lnTo>
                    <a:lnTo>
                      <a:pt x="33" y="101"/>
                    </a:lnTo>
                    <a:lnTo>
                      <a:pt x="16" y="95"/>
                    </a:lnTo>
                    <a:lnTo>
                      <a:pt x="4" y="83"/>
                    </a:lnTo>
                    <a:lnTo>
                      <a:pt x="0" y="66"/>
                    </a:lnTo>
                    <a:lnTo>
                      <a:pt x="0" y="0"/>
                    </a:lnTo>
                    <a:close/>
                  </a:path>
                </a:pathLst>
              </a:custGeom>
              <a:solidFill>
                <a:srgbClr val="D2F4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1" name="Freeform 372"/>
              <p:cNvSpPr>
                <a:spLocks/>
              </p:cNvSpPr>
              <p:nvPr/>
            </p:nvSpPr>
            <p:spPr bwMode="auto">
              <a:xfrm>
                <a:off x="33771537" y="11688234"/>
                <a:ext cx="209550" cy="298450"/>
              </a:xfrm>
              <a:custGeom>
                <a:avLst/>
                <a:gdLst>
                  <a:gd name="T0" fmla="*/ 33 w 132"/>
                  <a:gd name="T1" fmla="*/ 0 h 188"/>
                  <a:gd name="T2" fmla="*/ 99 w 132"/>
                  <a:gd name="T3" fmla="*/ 0 h 188"/>
                  <a:gd name="T4" fmla="*/ 117 w 132"/>
                  <a:gd name="T5" fmla="*/ 4 h 188"/>
                  <a:gd name="T6" fmla="*/ 128 w 132"/>
                  <a:gd name="T7" fmla="*/ 16 h 188"/>
                  <a:gd name="T8" fmla="*/ 132 w 132"/>
                  <a:gd name="T9" fmla="*/ 33 h 188"/>
                  <a:gd name="T10" fmla="*/ 132 w 132"/>
                  <a:gd name="T11" fmla="*/ 153 h 188"/>
                  <a:gd name="T12" fmla="*/ 128 w 132"/>
                  <a:gd name="T13" fmla="*/ 171 h 188"/>
                  <a:gd name="T14" fmla="*/ 117 w 132"/>
                  <a:gd name="T15" fmla="*/ 185 h 188"/>
                  <a:gd name="T16" fmla="*/ 99 w 132"/>
                  <a:gd name="T17" fmla="*/ 188 h 188"/>
                  <a:gd name="T18" fmla="*/ 33 w 132"/>
                  <a:gd name="T19" fmla="*/ 188 h 188"/>
                  <a:gd name="T20" fmla="*/ 16 w 132"/>
                  <a:gd name="T21" fmla="*/ 185 h 188"/>
                  <a:gd name="T22" fmla="*/ 4 w 132"/>
                  <a:gd name="T23" fmla="*/ 171 h 188"/>
                  <a:gd name="T24" fmla="*/ 0 w 132"/>
                  <a:gd name="T25" fmla="*/ 153 h 188"/>
                  <a:gd name="T26" fmla="*/ 0 w 132"/>
                  <a:gd name="T27" fmla="*/ 33 h 188"/>
                  <a:gd name="T28" fmla="*/ 4 w 132"/>
                  <a:gd name="T29" fmla="*/ 16 h 188"/>
                  <a:gd name="T30" fmla="*/ 16 w 132"/>
                  <a:gd name="T31" fmla="*/ 4 h 188"/>
                  <a:gd name="T32" fmla="*/ 33 w 132"/>
                  <a:gd name="T3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88">
                    <a:moveTo>
                      <a:pt x="33" y="0"/>
                    </a:moveTo>
                    <a:lnTo>
                      <a:pt x="99" y="0"/>
                    </a:lnTo>
                    <a:lnTo>
                      <a:pt x="117" y="4"/>
                    </a:lnTo>
                    <a:lnTo>
                      <a:pt x="128" y="16"/>
                    </a:lnTo>
                    <a:lnTo>
                      <a:pt x="132" y="33"/>
                    </a:lnTo>
                    <a:lnTo>
                      <a:pt x="132" y="153"/>
                    </a:lnTo>
                    <a:lnTo>
                      <a:pt x="128" y="171"/>
                    </a:lnTo>
                    <a:lnTo>
                      <a:pt x="117" y="185"/>
                    </a:lnTo>
                    <a:lnTo>
                      <a:pt x="99" y="188"/>
                    </a:lnTo>
                    <a:lnTo>
                      <a:pt x="33" y="188"/>
                    </a:lnTo>
                    <a:lnTo>
                      <a:pt x="16" y="185"/>
                    </a:lnTo>
                    <a:lnTo>
                      <a:pt x="4" y="171"/>
                    </a:lnTo>
                    <a:lnTo>
                      <a:pt x="0" y="153"/>
                    </a:lnTo>
                    <a:lnTo>
                      <a:pt x="0" y="33"/>
                    </a:lnTo>
                    <a:lnTo>
                      <a:pt x="4" y="16"/>
                    </a:lnTo>
                    <a:lnTo>
                      <a:pt x="16" y="4"/>
                    </a:lnTo>
                    <a:lnTo>
                      <a:pt x="33" y="0"/>
                    </a:lnTo>
                    <a:close/>
                  </a:path>
                </a:pathLst>
              </a:custGeom>
              <a:solidFill>
                <a:srgbClr val="E5F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2" name="Freeform 373"/>
              <p:cNvSpPr>
                <a:spLocks/>
              </p:cNvSpPr>
              <p:nvPr/>
            </p:nvSpPr>
            <p:spPr bwMode="auto">
              <a:xfrm>
                <a:off x="33771537" y="11827934"/>
                <a:ext cx="209550" cy="158750"/>
              </a:xfrm>
              <a:custGeom>
                <a:avLst/>
                <a:gdLst>
                  <a:gd name="T0" fmla="*/ 0 w 132"/>
                  <a:gd name="T1" fmla="*/ 0 h 100"/>
                  <a:gd name="T2" fmla="*/ 132 w 132"/>
                  <a:gd name="T3" fmla="*/ 0 h 100"/>
                  <a:gd name="T4" fmla="*/ 132 w 132"/>
                  <a:gd name="T5" fmla="*/ 65 h 100"/>
                  <a:gd name="T6" fmla="*/ 128 w 132"/>
                  <a:gd name="T7" fmla="*/ 83 h 100"/>
                  <a:gd name="T8" fmla="*/ 117 w 132"/>
                  <a:gd name="T9" fmla="*/ 97 h 100"/>
                  <a:gd name="T10" fmla="*/ 99 w 132"/>
                  <a:gd name="T11" fmla="*/ 100 h 100"/>
                  <a:gd name="T12" fmla="*/ 33 w 132"/>
                  <a:gd name="T13" fmla="*/ 100 h 100"/>
                  <a:gd name="T14" fmla="*/ 16 w 132"/>
                  <a:gd name="T15" fmla="*/ 97 h 100"/>
                  <a:gd name="T16" fmla="*/ 4 w 132"/>
                  <a:gd name="T17" fmla="*/ 83 h 100"/>
                  <a:gd name="T18" fmla="*/ 0 w 132"/>
                  <a:gd name="T19" fmla="*/ 65 h 100"/>
                  <a:gd name="T20" fmla="*/ 0 w 132"/>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0" y="0"/>
                    </a:moveTo>
                    <a:lnTo>
                      <a:pt x="132" y="0"/>
                    </a:lnTo>
                    <a:lnTo>
                      <a:pt x="132" y="65"/>
                    </a:lnTo>
                    <a:lnTo>
                      <a:pt x="128" y="83"/>
                    </a:lnTo>
                    <a:lnTo>
                      <a:pt x="117" y="97"/>
                    </a:lnTo>
                    <a:lnTo>
                      <a:pt x="99" y="100"/>
                    </a:lnTo>
                    <a:lnTo>
                      <a:pt x="33" y="100"/>
                    </a:lnTo>
                    <a:lnTo>
                      <a:pt x="16" y="97"/>
                    </a:lnTo>
                    <a:lnTo>
                      <a:pt x="4" y="83"/>
                    </a:lnTo>
                    <a:lnTo>
                      <a:pt x="0" y="65"/>
                    </a:lnTo>
                    <a:lnTo>
                      <a:pt x="0" y="0"/>
                    </a:lnTo>
                    <a:close/>
                  </a:path>
                </a:pathLst>
              </a:custGeom>
              <a:solidFill>
                <a:srgbClr val="D2F4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3" name="Freeform 374"/>
              <p:cNvSpPr>
                <a:spLocks noEditPoints="1"/>
              </p:cNvSpPr>
              <p:nvPr/>
            </p:nvSpPr>
            <p:spPr bwMode="auto">
              <a:xfrm>
                <a:off x="33744549" y="11226272"/>
                <a:ext cx="265113" cy="357188"/>
              </a:xfrm>
              <a:custGeom>
                <a:avLst/>
                <a:gdLst>
                  <a:gd name="T0" fmla="*/ 50 w 167"/>
                  <a:gd name="T1" fmla="*/ 18 h 225"/>
                  <a:gd name="T2" fmla="*/ 33 w 167"/>
                  <a:gd name="T3" fmla="*/ 24 h 225"/>
                  <a:gd name="T4" fmla="*/ 21 w 167"/>
                  <a:gd name="T5" fmla="*/ 35 h 225"/>
                  <a:gd name="T6" fmla="*/ 17 w 167"/>
                  <a:gd name="T7" fmla="*/ 53 h 225"/>
                  <a:gd name="T8" fmla="*/ 17 w 167"/>
                  <a:gd name="T9" fmla="*/ 173 h 225"/>
                  <a:gd name="T10" fmla="*/ 21 w 167"/>
                  <a:gd name="T11" fmla="*/ 190 h 225"/>
                  <a:gd name="T12" fmla="*/ 33 w 167"/>
                  <a:gd name="T13" fmla="*/ 202 h 225"/>
                  <a:gd name="T14" fmla="*/ 50 w 167"/>
                  <a:gd name="T15" fmla="*/ 208 h 225"/>
                  <a:gd name="T16" fmla="*/ 116 w 167"/>
                  <a:gd name="T17" fmla="*/ 208 h 225"/>
                  <a:gd name="T18" fmla="*/ 134 w 167"/>
                  <a:gd name="T19" fmla="*/ 202 h 225"/>
                  <a:gd name="T20" fmla="*/ 145 w 167"/>
                  <a:gd name="T21" fmla="*/ 190 h 225"/>
                  <a:gd name="T22" fmla="*/ 149 w 167"/>
                  <a:gd name="T23" fmla="*/ 173 h 225"/>
                  <a:gd name="T24" fmla="*/ 149 w 167"/>
                  <a:gd name="T25" fmla="*/ 53 h 225"/>
                  <a:gd name="T26" fmla="*/ 145 w 167"/>
                  <a:gd name="T27" fmla="*/ 35 h 225"/>
                  <a:gd name="T28" fmla="*/ 134 w 167"/>
                  <a:gd name="T29" fmla="*/ 24 h 225"/>
                  <a:gd name="T30" fmla="*/ 116 w 167"/>
                  <a:gd name="T31" fmla="*/ 18 h 225"/>
                  <a:gd name="T32" fmla="*/ 50 w 167"/>
                  <a:gd name="T33" fmla="*/ 18 h 225"/>
                  <a:gd name="T34" fmla="*/ 43 w 167"/>
                  <a:gd name="T35" fmla="*/ 0 h 225"/>
                  <a:gd name="T36" fmla="*/ 124 w 167"/>
                  <a:gd name="T37" fmla="*/ 0 h 225"/>
                  <a:gd name="T38" fmla="*/ 142 w 167"/>
                  <a:gd name="T39" fmla="*/ 4 h 225"/>
                  <a:gd name="T40" fmla="*/ 155 w 167"/>
                  <a:gd name="T41" fmla="*/ 14 h 225"/>
                  <a:gd name="T42" fmla="*/ 165 w 167"/>
                  <a:gd name="T43" fmla="*/ 27 h 225"/>
                  <a:gd name="T44" fmla="*/ 167 w 167"/>
                  <a:gd name="T45" fmla="*/ 45 h 225"/>
                  <a:gd name="T46" fmla="*/ 167 w 167"/>
                  <a:gd name="T47" fmla="*/ 183 h 225"/>
                  <a:gd name="T48" fmla="*/ 165 w 167"/>
                  <a:gd name="T49" fmla="*/ 198 h 225"/>
                  <a:gd name="T50" fmla="*/ 155 w 167"/>
                  <a:gd name="T51" fmla="*/ 214 h 225"/>
                  <a:gd name="T52" fmla="*/ 142 w 167"/>
                  <a:gd name="T53" fmla="*/ 221 h 225"/>
                  <a:gd name="T54" fmla="*/ 124 w 167"/>
                  <a:gd name="T55" fmla="*/ 225 h 225"/>
                  <a:gd name="T56" fmla="*/ 43 w 167"/>
                  <a:gd name="T57" fmla="*/ 225 h 225"/>
                  <a:gd name="T58" fmla="*/ 25 w 167"/>
                  <a:gd name="T59" fmla="*/ 221 h 225"/>
                  <a:gd name="T60" fmla="*/ 12 w 167"/>
                  <a:gd name="T61" fmla="*/ 214 h 225"/>
                  <a:gd name="T62" fmla="*/ 2 w 167"/>
                  <a:gd name="T63" fmla="*/ 198 h 225"/>
                  <a:gd name="T64" fmla="*/ 0 w 167"/>
                  <a:gd name="T65" fmla="*/ 183 h 225"/>
                  <a:gd name="T66" fmla="*/ 0 w 167"/>
                  <a:gd name="T67" fmla="*/ 45 h 225"/>
                  <a:gd name="T68" fmla="*/ 2 w 167"/>
                  <a:gd name="T69" fmla="*/ 27 h 225"/>
                  <a:gd name="T70" fmla="*/ 12 w 167"/>
                  <a:gd name="T71" fmla="*/ 14 h 225"/>
                  <a:gd name="T72" fmla="*/ 25 w 167"/>
                  <a:gd name="T73" fmla="*/ 4 h 225"/>
                  <a:gd name="T74" fmla="*/ 43 w 167"/>
                  <a:gd name="T7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225">
                    <a:moveTo>
                      <a:pt x="50" y="18"/>
                    </a:moveTo>
                    <a:lnTo>
                      <a:pt x="33" y="24"/>
                    </a:lnTo>
                    <a:lnTo>
                      <a:pt x="21" y="35"/>
                    </a:lnTo>
                    <a:lnTo>
                      <a:pt x="17" y="53"/>
                    </a:lnTo>
                    <a:lnTo>
                      <a:pt x="17" y="173"/>
                    </a:lnTo>
                    <a:lnTo>
                      <a:pt x="21" y="190"/>
                    </a:lnTo>
                    <a:lnTo>
                      <a:pt x="33" y="202"/>
                    </a:lnTo>
                    <a:lnTo>
                      <a:pt x="50" y="208"/>
                    </a:lnTo>
                    <a:lnTo>
                      <a:pt x="116" y="208"/>
                    </a:lnTo>
                    <a:lnTo>
                      <a:pt x="134" y="202"/>
                    </a:lnTo>
                    <a:lnTo>
                      <a:pt x="145" y="190"/>
                    </a:lnTo>
                    <a:lnTo>
                      <a:pt x="149" y="173"/>
                    </a:lnTo>
                    <a:lnTo>
                      <a:pt x="149" y="53"/>
                    </a:lnTo>
                    <a:lnTo>
                      <a:pt x="145" y="35"/>
                    </a:lnTo>
                    <a:lnTo>
                      <a:pt x="134" y="24"/>
                    </a:lnTo>
                    <a:lnTo>
                      <a:pt x="116" y="18"/>
                    </a:lnTo>
                    <a:lnTo>
                      <a:pt x="50" y="18"/>
                    </a:lnTo>
                    <a:close/>
                    <a:moveTo>
                      <a:pt x="43" y="0"/>
                    </a:moveTo>
                    <a:lnTo>
                      <a:pt x="124" y="0"/>
                    </a:lnTo>
                    <a:lnTo>
                      <a:pt x="142" y="4"/>
                    </a:lnTo>
                    <a:lnTo>
                      <a:pt x="155" y="14"/>
                    </a:lnTo>
                    <a:lnTo>
                      <a:pt x="165" y="27"/>
                    </a:lnTo>
                    <a:lnTo>
                      <a:pt x="167" y="45"/>
                    </a:lnTo>
                    <a:lnTo>
                      <a:pt x="167" y="183"/>
                    </a:lnTo>
                    <a:lnTo>
                      <a:pt x="165" y="198"/>
                    </a:lnTo>
                    <a:lnTo>
                      <a:pt x="155" y="214"/>
                    </a:lnTo>
                    <a:lnTo>
                      <a:pt x="142" y="221"/>
                    </a:lnTo>
                    <a:lnTo>
                      <a:pt x="124" y="225"/>
                    </a:lnTo>
                    <a:lnTo>
                      <a:pt x="43" y="225"/>
                    </a:lnTo>
                    <a:lnTo>
                      <a:pt x="25" y="221"/>
                    </a:lnTo>
                    <a:lnTo>
                      <a:pt x="12" y="214"/>
                    </a:lnTo>
                    <a:lnTo>
                      <a:pt x="2" y="198"/>
                    </a:lnTo>
                    <a:lnTo>
                      <a:pt x="0" y="183"/>
                    </a:lnTo>
                    <a:lnTo>
                      <a:pt x="0" y="45"/>
                    </a:lnTo>
                    <a:lnTo>
                      <a:pt x="2" y="27"/>
                    </a:lnTo>
                    <a:lnTo>
                      <a:pt x="12" y="14"/>
                    </a:lnTo>
                    <a:lnTo>
                      <a:pt x="25" y="4"/>
                    </a:lnTo>
                    <a:lnTo>
                      <a:pt x="43"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4" name="Freeform 375"/>
              <p:cNvSpPr>
                <a:spLocks noEditPoints="1"/>
              </p:cNvSpPr>
              <p:nvPr/>
            </p:nvSpPr>
            <p:spPr bwMode="auto">
              <a:xfrm>
                <a:off x="33744549" y="11658072"/>
                <a:ext cx="265113" cy="357188"/>
              </a:xfrm>
              <a:custGeom>
                <a:avLst/>
                <a:gdLst>
                  <a:gd name="T0" fmla="*/ 50 w 167"/>
                  <a:gd name="T1" fmla="*/ 19 h 225"/>
                  <a:gd name="T2" fmla="*/ 33 w 167"/>
                  <a:gd name="T3" fmla="*/ 23 h 225"/>
                  <a:gd name="T4" fmla="*/ 21 w 167"/>
                  <a:gd name="T5" fmla="*/ 35 h 225"/>
                  <a:gd name="T6" fmla="*/ 17 w 167"/>
                  <a:gd name="T7" fmla="*/ 52 h 225"/>
                  <a:gd name="T8" fmla="*/ 17 w 167"/>
                  <a:gd name="T9" fmla="*/ 172 h 225"/>
                  <a:gd name="T10" fmla="*/ 21 w 167"/>
                  <a:gd name="T11" fmla="*/ 190 h 225"/>
                  <a:gd name="T12" fmla="*/ 33 w 167"/>
                  <a:gd name="T13" fmla="*/ 204 h 225"/>
                  <a:gd name="T14" fmla="*/ 50 w 167"/>
                  <a:gd name="T15" fmla="*/ 207 h 225"/>
                  <a:gd name="T16" fmla="*/ 116 w 167"/>
                  <a:gd name="T17" fmla="*/ 207 h 225"/>
                  <a:gd name="T18" fmla="*/ 134 w 167"/>
                  <a:gd name="T19" fmla="*/ 204 h 225"/>
                  <a:gd name="T20" fmla="*/ 145 w 167"/>
                  <a:gd name="T21" fmla="*/ 190 h 225"/>
                  <a:gd name="T22" fmla="*/ 149 w 167"/>
                  <a:gd name="T23" fmla="*/ 172 h 225"/>
                  <a:gd name="T24" fmla="*/ 149 w 167"/>
                  <a:gd name="T25" fmla="*/ 52 h 225"/>
                  <a:gd name="T26" fmla="*/ 145 w 167"/>
                  <a:gd name="T27" fmla="*/ 35 h 225"/>
                  <a:gd name="T28" fmla="*/ 134 w 167"/>
                  <a:gd name="T29" fmla="*/ 23 h 225"/>
                  <a:gd name="T30" fmla="*/ 116 w 167"/>
                  <a:gd name="T31" fmla="*/ 19 h 225"/>
                  <a:gd name="T32" fmla="*/ 50 w 167"/>
                  <a:gd name="T33" fmla="*/ 19 h 225"/>
                  <a:gd name="T34" fmla="*/ 43 w 167"/>
                  <a:gd name="T35" fmla="*/ 0 h 225"/>
                  <a:gd name="T36" fmla="*/ 124 w 167"/>
                  <a:gd name="T37" fmla="*/ 0 h 225"/>
                  <a:gd name="T38" fmla="*/ 142 w 167"/>
                  <a:gd name="T39" fmla="*/ 4 h 225"/>
                  <a:gd name="T40" fmla="*/ 155 w 167"/>
                  <a:gd name="T41" fmla="*/ 13 h 225"/>
                  <a:gd name="T42" fmla="*/ 165 w 167"/>
                  <a:gd name="T43" fmla="*/ 27 h 225"/>
                  <a:gd name="T44" fmla="*/ 167 w 167"/>
                  <a:gd name="T45" fmla="*/ 44 h 225"/>
                  <a:gd name="T46" fmla="*/ 167 w 167"/>
                  <a:gd name="T47" fmla="*/ 182 h 225"/>
                  <a:gd name="T48" fmla="*/ 165 w 167"/>
                  <a:gd name="T49" fmla="*/ 198 h 225"/>
                  <a:gd name="T50" fmla="*/ 155 w 167"/>
                  <a:gd name="T51" fmla="*/ 213 h 225"/>
                  <a:gd name="T52" fmla="*/ 142 w 167"/>
                  <a:gd name="T53" fmla="*/ 221 h 225"/>
                  <a:gd name="T54" fmla="*/ 124 w 167"/>
                  <a:gd name="T55" fmla="*/ 225 h 225"/>
                  <a:gd name="T56" fmla="*/ 43 w 167"/>
                  <a:gd name="T57" fmla="*/ 225 h 225"/>
                  <a:gd name="T58" fmla="*/ 25 w 167"/>
                  <a:gd name="T59" fmla="*/ 221 h 225"/>
                  <a:gd name="T60" fmla="*/ 12 w 167"/>
                  <a:gd name="T61" fmla="*/ 213 h 225"/>
                  <a:gd name="T62" fmla="*/ 2 w 167"/>
                  <a:gd name="T63" fmla="*/ 198 h 225"/>
                  <a:gd name="T64" fmla="*/ 0 w 167"/>
                  <a:gd name="T65" fmla="*/ 182 h 225"/>
                  <a:gd name="T66" fmla="*/ 0 w 167"/>
                  <a:gd name="T67" fmla="*/ 44 h 225"/>
                  <a:gd name="T68" fmla="*/ 2 w 167"/>
                  <a:gd name="T69" fmla="*/ 27 h 225"/>
                  <a:gd name="T70" fmla="*/ 12 w 167"/>
                  <a:gd name="T71" fmla="*/ 13 h 225"/>
                  <a:gd name="T72" fmla="*/ 25 w 167"/>
                  <a:gd name="T73" fmla="*/ 4 h 225"/>
                  <a:gd name="T74" fmla="*/ 43 w 167"/>
                  <a:gd name="T7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225">
                    <a:moveTo>
                      <a:pt x="50" y="19"/>
                    </a:moveTo>
                    <a:lnTo>
                      <a:pt x="33" y="23"/>
                    </a:lnTo>
                    <a:lnTo>
                      <a:pt x="21" y="35"/>
                    </a:lnTo>
                    <a:lnTo>
                      <a:pt x="17" y="52"/>
                    </a:lnTo>
                    <a:lnTo>
                      <a:pt x="17" y="172"/>
                    </a:lnTo>
                    <a:lnTo>
                      <a:pt x="21" y="190"/>
                    </a:lnTo>
                    <a:lnTo>
                      <a:pt x="33" y="204"/>
                    </a:lnTo>
                    <a:lnTo>
                      <a:pt x="50" y="207"/>
                    </a:lnTo>
                    <a:lnTo>
                      <a:pt x="116" y="207"/>
                    </a:lnTo>
                    <a:lnTo>
                      <a:pt x="134" y="204"/>
                    </a:lnTo>
                    <a:lnTo>
                      <a:pt x="145" y="190"/>
                    </a:lnTo>
                    <a:lnTo>
                      <a:pt x="149" y="172"/>
                    </a:lnTo>
                    <a:lnTo>
                      <a:pt x="149" y="52"/>
                    </a:lnTo>
                    <a:lnTo>
                      <a:pt x="145" y="35"/>
                    </a:lnTo>
                    <a:lnTo>
                      <a:pt x="134" y="23"/>
                    </a:lnTo>
                    <a:lnTo>
                      <a:pt x="116" y="19"/>
                    </a:lnTo>
                    <a:lnTo>
                      <a:pt x="50" y="19"/>
                    </a:lnTo>
                    <a:close/>
                    <a:moveTo>
                      <a:pt x="43" y="0"/>
                    </a:moveTo>
                    <a:lnTo>
                      <a:pt x="124" y="0"/>
                    </a:lnTo>
                    <a:lnTo>
                      <a:pt x="142" y="4"/>
                    </a:lnTo>
                    <a:lnTo>
                      <a:pt x="155" y="13"/>
                    </a:lnTo>
                    <a:lnTo>
                      <a:pt x="165" y="27"/>
                    </a:lnTo>
                    <a:lnTo>
                      <a:pt x="167" y="44"/>
                    </a:lnTo>
                    <a:lnTo>
                      <a:pt x="167" y="182"/>
                    </a:lnTo>
                    <a:lnTo>
                      <a:pt x="165" y="198"/>
                    </a:lnTo>
                    <a:lnTo>
                      <a:pt x="155" y="213"/>
                    </a:lnTo>
                    <a:lnTo>
                      <a:pt x="142" y="221"/>
                    </a:lnTo>
                    <a:lnTo>
                      <a:pt x="124" y="225"/>
                    </a:lnTo>
                    <a:lnTo>
                      <a:pt x="43" y="225"/>
                    </a:lnTo>
                    <a:lnTo>
                      <a:pt x="25" y="221"/>
                    </a:lnTo>
                    <a:lnTo>
                      <a:pt x="12" y="213"/>
                    </a:lnTo>
                    <a:lnTo>
                      <a:pt x="2" y="198"/>
                    </a:lnTo>
                    <a:lnTo>
                      <a:pt x="0" y="182"/>
                    </a:lnTo>
                    <a:lnTo>
                      <a:pt x="0" y="44"/>
                    </a:lnTo>
                    <a:lnTo>
                      <a:pt x="2" y="27"/>
                    </a:lnTo>
                    <a:lnTo>
                      <a:pt x="12" y="13"/>
                    </a:lnTo>
                    <a:lnTo>
                      <a:pt x="25" y="4"/>
                    </a:lnTo>
                    <a:lnTo>
                      <a:pt x="43"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05" name="225 Grupo"/>
            <p:cNvGrpSpPr/>
            <p:nvPr/>
          </p:nvGrpSpPr>
          <p:grpSpPr>
            <a:xfrm>
              <a:off x="12969322" y="7833252"/>
              <a:ext cx="1373188" cy="1454150"/>
              <a:chOff x="32151357" y="11165153"/>
              <a:chExt cx="1373188" cy="1454150"/>
            </a:xfrm>
          </p:grpSpPr>
          <p:sp>
            <p:nvSpPr>
              <p:cNvPr id="306" name="Rectangle 154"/>
              <p:cNvSpPr>
                <a:spLocks noChangeArrowheads="1"/>
              </p:cNvSpPr>
              <p:nvPr/>
            </p:nvSpPr>
            <p:spPr bwMode="auto">
              <a:xfrm>
                <a:off x="32668882" y="11165153"/>
                <a:ext cx="855663" cy="124142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07" name="Freeform 155"/>
              <p:cNvSpPr>
                <a:spLocks/>
              </p:cNvSpPr>
              <p:nvPr/>
            </p:nvSpPr>
            <p:spPr bwMode="auto">
              <a:xfrm>
                <a:off x="33040357" y="11731891"/>
                <a:ext cx="314325" cy="3175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8" name="Freeform 156"/>
              <p:cNvSpPr>
                <a:spLocks/>
              </p:cNvSpPr>
              <p:nvPr/>
            </p:nvSpPr>
            <p:spPr bwMode="auto">
              <a:xfrm>
                <a:off x="32924470" y="11541391"/>
                <a:ext cx="315913" cy="314325"/>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09" name="Freeform 158"/>
              <p:cNvSpPr>
                <a:spLocks/>
              </p:cNvSpPr>
              <p:nvPr/>
            </p:nvSpPr>
            <p:spPr bwMode="auto">
              <a:xfrm>
                <a:off x="32837157" y="11706491"/>
                <a:ext cx="314325" cy="314325"/>
              </a:xfrm>
              <a:prstGeom prst="ellipse">
                <a:avLst/>
              </a:pr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10" name="Rectangle 162"/>
              <p:cNvSpPr>
                <a:spLocks noChangeArrowheads="1"/>
              </p:cNvSpPr>
              <p:nvPr/>
            </p:nvSpPr>
            <p:spPr bwMode="auto">
              <a:xfrm>
                <a:off x="32791120" y="11250878"/>
                <a:ext cx="609600" cy="65088"/>
              </a:xfrm>
              <a:prstGeom prst="rect">
                <a:avLst/>
              </a:prstGeom>
              <a:solidFill>
                <a:srgbClr val="EAF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1" name="Rectangle 163"/>
              <p:cNvSpPr>
                <a:spLocks noChangeArrowheads="1"/>
              </p:cNvSpPr>
              <p:nvPr/>
            </p:nvSpPr>
            <p:spPr bwMode="auto">
              <a:xfrm>
                <a:off x="32791120" y="11377878"/>
                <a:ext cx="609600" cy="68263"/>
              </a:xfrm>
              <a:prstGeom prst="rect">
                <a:avLst/>
              </a:prstGeom>
              <a:solidFill>
                <a:srgbClr val="EAF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2" name="Rectangle 164"/>
              <p:cNvSpPr>
                <a:spLocks noChangeArrowheads="1"/>
              </p:cNvSpPr>
              <p:nvPr/>
            </p:nvSpPr>
            <p:spPr bwMode="auto">
              <a:xfrm>
                <a:off x="32791120" y="12206553"/>
                <a:ext cx="609600" cy="66675"/>
              </a:xfrm>
              <a:prstGeom prst="rect">
                <a:avLst/>
              </a:prstGeom>
              <a:solidFill>
                <a:srgbClr val="EAF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3" name="Rectangle 165"/>
              <p:cNvSpPr>
                <a:spLocks noChangeArrowheads="1"/>
              </p:cNvSpPr>
              <p:nvPr/>
            </p:nvSpPr>
            <p:spPr bwMode="auto">
              <a:xfrm>
                <a:off x="32151357" y="11362003"/>
                <a:ext cx="889000" cy="125730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4" name="Rectangle 166"/>
              <p:cNvSpPr>
                <a:spLocks noChangeArrowheads="1"/>
              </p:cNvSpPr>
              <p:nvPr/>
            </p:nvSpPr>
            <p:spPr bwMode="auto">
              <a:xfrm>
                <a:off x="32260895" y="12012878"/>
                <a:ext cx="77788" cy="66675"/>
              </a:xfrm>
              <a:prstGeom prst="rect">
                <a:avLst/>
              </a:prstGeom>
              <a:solidFill>
                <a:srgbClr val="48A8D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5" name="Rectangle 167"/>
              <p:cNvSpPr>
                <a:spLocks noChangeArrowheads="1"/>
              </p:cNvSpPr>
              <p:nvPr/>
            </p:nvSpPr>
            <p:spPr bwMode="auto">
              <a:xfrm>
                <a:off x="32351382" y="11981128"/>
                <a:ext cx="76200" cy="98425"/>
              </a:xfrm>
              <a:prstGeom prst="rect">
                <a:avLst/>
              </a:prstGeom>
              <a:solidFill>
                <a:srgbClr val="5EBBD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6" name="Rectangle 168"/>
              <p:cNvSpPr>
                <a:spLocks noChangeArrowheads="1"/>
              </p:cNvSpPr>
              <p:nvPr/>
            </p:nvSpPr>
            <p:spPr bwMode="auto">
              <a:xfrm>
                <a:off x="32440282" y="11911278"/>
                <a:ext cx="77788" cy="168275"/>
              </a:xfrm>
              <a:prstGeom prst="rect">
                <a:avLst/>
              </a:prstGeom>
              <a:solidFill>
                <a:srgbClr val="74CC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7" name="Rectangle 169"/>
              <p:cNvSpPr>
                <a:spLocks noChangeArrowheads="1"/>
              </p:cNvSpPr>
              <p:nvPr/>
            </p:nvSpPr>
            <p:spPr bwMode="auto">
              <a:xfrm>
                <a:off x="32529182" y="11935091"/>
                <a:ext cx="77788" cy="144463"/>
              </a:xfrm>
              <a:prstGeom prst="rect">
                <a:avLst/>
              </a:prstGeom>
              <a:solidFill>
                <a:srgbClr val="8BDC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18" name="Freeform 170"/>
              <p:cNvSpPr>
                <a:spLocks/>
              </p:cNvSpPr>
              <p:nvPr/>
            </p:nvSpPr>
            <p:spPr bwMode="auto">
              <a:xfrm>
                <a:off x="32619670" y="12009703"/>
                <a:ext cx="76200" cy="73025"/>
              </a:xfrm>
              <a:custGeom>
                <a:avLst/>
                <a:gdLst>
                  <a:gd name="T0" fmla="*/ 0 w 48"/>
                  <a:gd name="T1" fmla="*/ 0 h 46"/>
                  <a:gd name="T2" fmla="*/ 48 w 48"/>
                  <a:gd name="T3" fmla="*/ 0 h 46"/>
                  <a:gd name="T4" fmla="*/ 48 w 48"/>
                  <a:gd name="T5" fmla="*/ 46 h 46"/>
                  <a:gd name="T6" fmla="*/ 0 w 48"/>
                  <a:gd name="T7" fmla="*/ 4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48" y="0"/>
                    </a:lnTo>
                    <a:lnTo>
                      <a:pt x="48" y="46"/>
                    </a:lnTo>
                    <a:lnTo>
                      <a:pt x="0" y="44"/>
                    </a:lnTo>
                    <a:lnTo>
                      <a:pt x="0" y="0"/>
                    </a:lnTo>
                    <a:close/>
                  </a:path>
                </a:pathLst>
              </a:custGeom>
              <a:solidFill>
                <a:srgbClr val="A0EAF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19" name="Rectangle 171"/>
              <p:cNvSpPr>
                <a:spLocks noChangeArrowheads="1"/>
              </p:cNvSpPr>
              <p:nvPr/>
            </p:nvSpPr>
            <p:spPr bwMode="auto">
              <a:xfrm>
                <a:off x="32705395" y="11981128"/>
                <a:ext cx="76200" cy="98425"/>
              </a:xfrm>
              <a:prstGeom prst="rect">
                <a:avLst/>
              </a:prstGeom>
              <a:solidFill>
                <a:srgbClr val="74CC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0" name="Rectangle 172"/>
              <p:cNvSpPr>
                <a:spLocks noChangeArrowheads="1"/>
              </p:cNvSpPr>
              <p:nvPr/>
            </p:nvSpPr>
            <p:spPr bwMode="auto">
              <a:xfrm>
                <a:off x="32794295" y="11935091"/>
                <a:ext cx="77788" cy="144463"/>
              </a:xfrm>
              <a:prstGeom prst="rect">
                <a:avLst/>
              </a:prstGeom>
              <a:solidFill>
                <a:srgbClr val="8BDC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1" name="Freeform 173"/>
              <p:cNvSpPr>
                <a:spLocks/>
              </p:cNvSpPr>
              <p:nvPr/>
            </p:nvSpPr>
            <p:spPr bwMode="auto">
              <a:xfrm>
                <a:off x="32883195" y="11836666"/>
                <a:ext cx="77788" cy="246063"/>
              </a:xfrm>
              <a:custGeom>
                <a:avLst/>
                <a:gdLst>
                  <a:gd name="T0" fmla="*/ 0 w 49"/>
                  <a:gd name="T1" fmla="*/ 0 h 155"/>
                  <a:gd name="T2" fmla="*/ 49 w 49"/>
                  <a:gd name="T3" fmla="*/ 0 h 155"/>
                  <a:gd name="T4" fmla="*/ 49 w 49"/>
                  <a:gd name="T5" fmla="*/ 155 h 155"/>
                  <a:gd name="T6" fmla="*/ 0 w 49"/>
                  <a:gd name="T7" fmla="*/ 153 h 155"/>
                  <a:gd name="T8" fmla="*/ 0 w 49"/>
                  <a:gd name="T9" fmla="*/ 0 h 155"/>
                </a:gdLst>
                <a:ahLst/>
                <a:cxnLst>
                  <a:cxn ang="0">
                    <a:pos x="T0" y="T1"/>
                  </a:cxn>
                  <a:cxn ang="0">
                    <a:pos x="T2" y="T3"/>
                  </a:cxn>
                  <a:cxn ang="0">
                    <a:pos x="T4" y="T5"/>
                  </a:cxn>
                  <a:cxn ang="0">
                    <a:pos x="T6" y="T7"/>
                  </a:cxn>
                  <a:cxn ang="0">
                    <a:pos x="T8" y="T9"/>
                  </a:cxn>
                </a:cxnLst>
                <a:rect l="0" t="0" r="r" b="b"/>
                <a:pathLst>
                  <a:path w="49" h="155">
                    <a:moveTo>
                      <a:pt x="0" y="0"/>
                    </a:moveTo>
                    <a:lnTo>
                      <a:pt x="49" y="0"/>
                    </a:lnTo>
                    <a:lnTo>
                      <a:pt x="49" y="155"/>
                    </a:lnTo>
                    <a:lnTo>
                      <a:pt x="0" y="153"/>
                    </a:lnTo>
                    <a:lnTo>
                      <a:pt x="0" y="0"/>
                    </a:lnTo>
                    <a:close/>
                  </a:path>
                </a:pathLst>
              </a:custGeom>
              <a:solidFill>
                <a:srgbClr val="A0EAF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22" name="Rectangle 174"/>
              <p:cNvSpPr>
                <a:spLocks noChangeArrowheads="1"/>
              </p:cNvSpPr>
              <p:nvPr/>
            </p:nvSpPr>
            <p:spPr bwMode="auto">
              <a:xfrm>
                <a:off x="32233907" y="12184328"/>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3" name="Rectangle 175"/>
              <p:cNvSpPr>
                <a:spLocks noChangeArrowheads="1"/>
              </p:cNvSpPr>
              <p:nvPr/>
            </p:nvSpPr>
            <p:spPr bwMode="auto">
              <a:xfrm>
                <a:off x="32233907" y="12224016"/>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4" name="Rectangle 176"/>
              <p:cNvSpPr>
                <a:spLocks noChangeArrowheads="1"/>
              </p:cNvSpPr>
              <p:nvPr/>
            </p:nvSpPr>
            <p:spPr bwMode="auto">
              <a:xfrm>
                <a:off x="32233907" y="12262116"/>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5" name="Rectangle 177"/>
              <p:cNvSpPr>
                <a:spLocks noChangeArrowheads="1"/>
              </p:cNvSpPr>
              <p:nvPr/>
            </p:nvSpPr>
            <p:spPr bwMode="auto">
              <a:xfrm>
                <a:off x="32233907" y="12301803"/>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6" name="Rectangle 178"/>
              <p:cNvSpPr>
                <a:spLocks noChangeArrowheads="1"/>
              </p:cNvSpPr>
              <p:nvPr/>
            </p:nvSpPr>
            <p:spPr bwMode="auto">
              <a:xfrm>
                <a:off x="32233907" y="12338316"/>
                <a:ext cx="333375" cy="25400"/>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7" name="Rectangle 179"/>
              <p:cNvSpPr>
                <a:spLocks noChangeArrowheads="1"/>
              </p:cNvSpPr>
              <p:nvPr/>
            </p:nvSpPr>
            <p:spPr bwMode="auto">
              <a:xfrm>
                <a:off x="32233907" y="12378003"/>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8" name="Rectangle 180"/>
              <p:cNvSpPr>
                <a:spLocks noChangeArrowheads="1"/>
              </p:cNvSpPr>
              <p:nvPr/>
            </p:nvSpPr>
            <p:spPr bwMode="auto">
              <a:xfrm>
                <a:off x="32233907" y="12419278"/>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29" name="Rectangle 181"/>
              <p:cNvSpPr>
                <a:spLocks noChangeArrowheads="1"/>
              </p:cNvSpPr>
              <p:nvPr/>
            </p:nvSpPr>
            <p:spPr bwMode="auto">
              <a:xfrm>
                <a:off x="32233907" y="12455791"/>
                <a:ext cx="166688"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0" name="Rectangle 182"/>
              <p:cNvSpPr>
                <a:spLocks noChangeArrowheads="1"/>
              </p:cNvSpPr>
              <p:nvPr/>
            </p:nvSpPr>
            <p:spPr bwMode="auto">
              <a:xfrm>
                <a:off x="32624432" y="12184328"/>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1" name="Rectangle 183"/>
              <p:cNvSpPr>
                <a:spLocks noChangeArrowheads="1"/>
              </p:cNvSpPr>
              <p:nvPr/>
            </p:nvSpPr>
            <p:spPr bwMode="auto">
              <a:xfrm>
                <a:off x="32624432" y="12224016"/>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2" name="Freeform 184"/>
              <p:cNvSpPr>
                <a:spLocks/>
              </p:cNvSpPr>
              <p:nvPr/>
            </p:nvSpPr>
            <p:spPr bwMode="auto">
              <a:xfrm>
                <a:off x="32624432" y="12262116"/>
                <a:ext cx="333375" cy="23813"/>
              </a:xfrm>
              <a:custGeom>
                <a:avLst/>
                <a:gdLst>
                  <a:gd name="T0" fmla="*/ 0 w 210"/>
                  <a:gd name="T1" fmla="*/ 0 h 15"/>
                  <a:gd name="T2" fmla="*/ 210 w 210"/>
                  <a:gd name="T3" fmla="*/ 0 h 15"/>
                  <a:gd name="T4" fmla="*/ 210 w 210"/>
                  <a:gd name="T5" fmla="*/ 15 h 15"/>
                  <a:gd name="T6" fmla="*/ 0 w 210"/>
                  <a:gd name="T7" fmla="*/ 13 h 15"/>
                  <a:gd name="T8" fmla="*/ 0 w 210"/>
                  <a:gd name="T9" fmla="*/ 0 h 15"/>
                </a:gdLst>
                <a:ahLst/>
                <a:cxnLst>
                  <a:cxn ang="0">
                    <a:pos x="T0" y="T1"/>
                  </a:cxn>
                  <a:cxn ang="0">
                    <a:pos x="T2" y="T3"/>
                  </a:cxn>
                  <a:cxn ang="0">
                    <a:pos x="T4" y="T5"/>
                  </a:cxn>
                  <a:cxn ang="0">
                    <a:pos x="T6" y="T7"/>
                  </a:cxn>
                  <a:cxn ang="0">
                    <a:pos x="T8" y="T9"/>
                  </a:cxn>
                </a:cxnLst>
                <a:rect l="0" t="0" r="r" b="b"/>
                <a:pathLst>
                  <a:path w="210" h="15">
                    <a:moveTo>
                      <a:pt x="0" y="0"/>
                    </a:moveTo>
                    <a:lnTo>
                      <a:pt x="210" y="0"/>
                    </a:lnTo>
                    <a:lnTo>
                      <a:pt x="210" y="15"/>
                    </a:lnTo>
                    <a:lnTo>
                      <a:pt x="0" y="13"/>
                    </a:lnTo>
                    <a:lnTo>
                      <a:pt x="0" y="0"/>
                    </a:lnTo>
                    <a:close/>
                  </a:path>
                </a:pathLst>
              </a:custGeom>
              <a:solidFill>
                <a:srgbClr val="CED9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33" name="Rectangle 185"/>
              <p:cNvSpPr>
                <a:spLocks noChangeArrowheads="1"/>
              </p:cNvSpPr>
              <p:nvPr/>
            </p:nvSpPr>
            <p:spPr bwMode="auto">
              <a:xfrm>
                <a:off x="32624432" y="12301803"/>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4" name="Freeform 186"/>
              <p:cNvSpPr>
                <a:spLocks/>
              </p:cNvSpPr>
              <p:nvPr/>
            </p:nvSpPr>
            <p:spPr bwMode="auto">
              <a:xfrm>
                <a:off x="32624432" y="12338316"/>
                <a:ext cx="333375" cy="25400"/>
              </a:xfrm>
              <a:custGeom>
                <a:avLst/>
                <a:gdLst>
                  <a:gd name="T0" fmla="*/ 0 w 210"/>
                  <a:gd name="T1" fmla="*/ 0 h 16"/>
                  <a:gd name="T2" fmla="*/ 210 w 210"/>
                  <a:gd name="T3" fmla="*/ 2 h 16"/>
                  <a:gd name="T4" fmla="*/ 210 w 210"/>
                  <a:gd name="T5" fmla="*/ 16 h 16"/>
                  <a:gd name="T6" fmla="*/ 0 w 210"/>
                  <a:gd name="T7" fmla="*/ 16 h 16"/>
                  <a:gd name="T8" fmla="*/ 0 w 210"/>
                  <a:gd name="T9" fmla="*/ 0 h 16"/>
                </a:gdLst>
                <a:ahLst/>
                <a:cxnLst>
                  <a:cxn ang="0">
                    <a:pos x="T0" y="T1"/>
                  </a:cxn>
                  <a:cxn ang="0">
                    <a:pos x="T2" y="T3"/>
                  </a:cxn>
                  <a:cxn ang="0">
                    <a:pos x="T4" y="T5"/>
                  </a:cxn>
                  <a:cxn ang="0">
                    <a:pos x="T6" y="T7"/>
                  </a:cxn>
                  <a:cxn ang="0">
                    <a:pos x="T8" y="T9"/>
                  </a:cxn>
                </a:cxnLst>
                <a:rect l="0" t="0" r="r" b="b"/>
                <a:pathLst>
                  <a:path w="210" h="16">
                    <a:moveTo>
                      <a:pt x="0" y="0"/>
                    </a:moveTo>
                    <a:lnTo>
                      <a:pt x="210" y="2"/>
                    </a:lnTo>
                    <a:lnTo>
                      <a:pt x="210" y="16"/>
                    </a:lnTo>
                    <a:lnTo>
                      <a:pt x="0" y="16"/>
                    </a:lnTo>
                    <a:lnTo>
                      <a:pt x="0" y="0"/>
                    </a:lnTo>
                    <a:close/>
                  </a:path>
                </a:pathLst>
              </a:custGeom>
              <a:solidFill>
                <a:srgbClr val="CED9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35" name="Rectangle 187"/>
              <p:cNvSpPr>
                <a:spLocks noChangeArrowheads="1"/>
              </p:cNvSpPr>
              <p:nvPr/>
            </p:nvSpPr>
            <p:spPr bwMode="auto">
              <a:xfrm>
                <a:off x="32624432" y="12378003"/>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6" name="Rectangle 188"/>
              <p:cNvSpPr>
                <a:spLocks noChangeArrowheads="1"/>
              </p:cNvSpPr>
              <p:nvPr/>
            </p:nvSpPr>
            <p:spPr bwMode="auto">
              <a:xfrm>
                <a:off x="32624432" y="12419278"/>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7" name="Rectangle 189"/>
              <p:cNvSpPr>
                <a:spLocks noChangeArrowheads="1"/>
              </p:cNvSpPr>
              <p:nvPr/>
            </p:nvSpPr>
            <p:spPr bwMode="auto">
              <a:xfrm>
                <a:off x="32624432" y="12455791"/>
                <a:ext cx="234950"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38" name="Freeform 190"/>
              <p:cNvSpPr>
                <a:spLocks/>
              </p:cNvSpPr>
              <p:nvPr/>
            </p:nvSpPr>
            <p:spPr bwMode="auto">
              <a:xfrm>
                <a:off x="32259307" y="11498528"/>
                <a:ext cx="701675" cy="282575"/>
              </a:xfrm>
              <a:custGeom>
                <a:avLst/>
                <a:gdLst>
                  <a:gd name="T0" fmla="*/ 430 w 442"/>
                  <a:gd name="T1" fmla="*/ 0 h 178"/>
                  <a:gd name="T2" fmla="*/ 442 w 442"/>
                  <a:gd name="T3" fmla="*/ 17 h 178"/>
                  <a:gd name="T4" fmla="*/ 263 w 442"/>
                  <a:gd name="T5" fmla="*/ 139 h 178"/>
                  <a:gd name="T6" fmla="*/ 161 w 442"/>
                  <a:gd name="T7" fmla="*/ 69 h 178"/>
                  <a:gd name="T8" fmla="*/ 13 w 442"/>
                  <a:gd name="T9" fmla="*/ 178 h 178"/>
                  <a:gd name="T10" fmla="*/ 0 w 442"/>
                  <a:gd name="T11" fmla="*/ 161 h 178"/>
                  <a:gd name="T12" fmla="*/ 161 w 442"/>
                  <a:gd name="T13" fmla="*/ 42 h 178"/>
                  <a:gd name="T14" fmla="*/ 263 w 442"/>
                  <a:gd name="T15" fmla="*/ 114 h 178"/>
                  <a:gd name="T16" fmla="*/ 430 w 442"/>
                  <a:gd name="T1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178">
                    <a:moveTo>
                      <a:pt x="430" y="0"/>
                    </a:moveTo>
                    <a:lnTo>
                      <a:pt x="442" y="17"/>
                    </a:lnTo>
                    <a:lnTo>
                      <a:pt x="263" y="139"/>
                    </a:lnTo>
                    <a:lnTo>
                      <a:pt x="161" y="69"/>
                    </a:lnTo>
                    <a:lnTo>
                      <a:pt x="13" y="178"/>
                    </a:lnTo>
                    <a:lnTo>
                      <a:pt x="0" y="161"/>
                    </a:lnTo>
                    <a:lnTo>
                      <a:pt x="161" y="42"/>
                    </a:lnTo>
                    <a:lnTo>
                      <a:pt x="263" y="114"/>
                    </a:lnTo>
                    <a:lnTo>
                      <a:pt x="430" y="0"/>
                    </a:lnTo>
                    <a:close/>
                  </a:path>
                </a:pathLst>
              </a:custGeom>
              <a:solidFill>
                <a:srgbClr val="FEBD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39" name="Freeform 191"/>
              <p:cNvSpPr>
                <a:spLocks/>
              </p:cNvSpPr>
              <p:nvPr/>
            </p:nvSpPr>
            <p:spPr bwMode="auto">
              <a:xfrm>
                <a:off x="32875257" y="11498528"/>
                <a:ext cx="88900" cy="88900"/>
              </a:xfrm>
              <a:custGeom>
                <a:avLst/>
                <a:gdLst>
                  <a:gd name="T0" fmla="*/ 0 w 56"/>
                  <a:gd name="T1" fmla="*/ 0 h 56"/>
                  <a:gd name="T2" fmla="*/ 56 w 56"/>
                  <a:gd name="T3" fmla="*/ 0 h 56"/>
                  <a:gd name="T4" fmla="*/ 56 w 56"/>
                  <a:gd name="T5" fmla="*/ 56 h 56"/>
                  <a:gd name="T6" fmla="*/ 38 w 56"/>
                  <a:gd name="T7" fmla="*/ 56 h 56"/>
                  <a:gd name="T8" fmla="*/ 38 w 56"/>
                  <a:gd name="T9" fmla="*/ 17 h 56"/>
                  <a:gd name="T10" fmla="*/ 0 w 56"/>
                  <a:gd name="T11" fmla="*/ 17 h 56"/>
                  <a:gd name="T12" fmla="*/ 0 w 56"/>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6" h="56">
                    <a:moveTo>
                      <a:pt x="0" y="0"/>
                    </a:moveTo>
                    <a:lnTo>
                      <a:pt x="56" y="0"/>
                    </a:lnTo>
                    <a:lnTo>
                      <a:pt x="56" y="56"/>
                    </a:lnTo>
                    <a:lnTo>
                      <a:pt x="38" y="56"/>
                    </a:lnTo>
                    <a:lnTo>
                      <a:pt x="38" y="17"/>
                    </a:lnTo>
                    <a:lnTo>
                      <a:pt x="0" y="17"/>
                    </a:lnTo>
                    <a:lnTo>
                      <a:pt x="0" y="0"/>
                    </a:lnTo>
                    <a:close/>
                  </a:path>
                </a:pathLst>
              </a:custGeom>
              <a:solidFill>
                <a:srgbClr val="FEBD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40" name="Freeform 192"/>
              <p:cNvSpPr>
                <a:spLocks/>
              </p:cNvSpPr>
              <p:nvPr/>
            </p:nvSpPr>
            <p:spPr bwMode="auto">
              <a:xfrm>
                <a:off x="32637132" y="11654103"/>
                <a:ext cx="77788" cy="77788"/>
              </a:xfrm>
              <a:prstGeom prst="ellipse">
                <a:avLst/>
              </a:prstGeom>
              <a:solidFill>
                <a:srgbClr val="43EC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41" name="Freeform 193"/>
              <p:cNvSpPr>
                <a:spLocks/>
              </p:cNvSpPr>
              <p:nvPr/>
            </p:nvSpPr>
            <p:spPr bwMode="auto">
              <a:xfrm>
                <a:off x="32476795" y="11550916"/>
                <a:ext cx="74613" cy="73025"/>
              </a:xfrm>
              <a:prstGeom prst="ellipse">
                <a:avLst/>
              </a:prstGeom>
              <a:solidFill>
                <a:srgbClr val="43EC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42" name="256 Grupo"/>
            <p:cNvGrpSpPr/>
            <p:nvPr/>
          </p:nvGrpSpPr>
          <p:grpSpPr>
            <a:xfrm>
              <a:off x="11526828" y="7469799"/>
              <a:ext cx="1084263" cy="766763"/>
              <a:chOff x="33491182" y="10292821"/>
              <a:chExt cx="1084263" cy="766763"/>
            </a:xfrm>
          </p:grpSpPr>
          <p:sp>
            <p:nvSpPr>
              <p:cNvPr id="343" name="Rectangle 376"/>
              <p:cNvSpPr>
                <a:spLocks noChangeArrowheads="1"/>
              </p:cNvSpPr>
              <p:nvPr/>
            </p:nvSpPr>
            <p:spPr bwMode="auto">
              <a:xfrm>
                <a:off x="33491182" y="10292821"/>
                <a:ext cx="1084263" cy="766763"/>
              </a:xfrm>
              <a:prstGeom prst="rect">
                <a:avLst/>
              </a:prstGeom>
              <a:solidFill>
                <a:srgbClr val="FEBD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44" name="Rectangle 377"/>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45" name="Rectangle 378"/>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46" name="Rectangle 379"/>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47" name="Rectangle 380"/>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48" name="2047 Grupo"/>
            <p:cNvGrpSpPr>
              <a:grpSpLocks noChangeAspect="1"/>
            </p:cNvGrpSpPr>
            <p:nvPr/>
          </p:nvGrpSpPr>
          <p:grpSpPr>
            <a:xfrm rot="15115983">
              <a:off x="14801026" y="7148867"/>
              <a:ext cx="303839" cy="539739"/>
              <a:chOff x="30929541" y="3030640"/>
              <a:chExt cx="1277938" cy="2270125"/>
            </a:xfrm>
          </p:grpSpPr>
          <p:sp>
            <p:nvSpPr>
              <p:cNvPr id="349" name="Freeform 3102"/>
              <p:cNvSpPr>
                <a:spLocks noEditPoints="1"/>
              </p:cNvSpPr>
              <p:nvPr/>
            </p:nvSpPr>
            <p:spPr bwMode="auto">
              <a:xfrm>
                <a:off x="31037491" y="3135415"/>
                <a:ext cx="1169988" cy="2165350"/>
              </a:xfrm>
              <a:custGeom>
                <a:avLst/>
                <a:gdLst>
                  <a:gd name="T0" fmla="*/ 239 w 737"/>
                  <a:gd name="T1" fmla="*/ 412 h 1364"/>
                  <a:gd name="T2" fmla="*/ 295 w 737"/>
                  <a:gd name="T3" fmla="*/ 427 h 1364"/>
                  <a:gd name="T4" fmla="*/ 304 w 737"/>
                  <a:gd name="T5" fmla="*/ 433 h 1364"/>
                  <a:gd name="T6" fmla="*/ 312 w 737"/>
                  <a:gd name="T7" fmla="*/ 443 h 1364"/>
                  <a:gd name="T8" fmla="*/ 324 w 737"/>
                  <a:gd name="T9" fmla="*/ 462 h 1364"/>
                  <a:gd name="T10" fmla="*/ 332 w 737"/>
                  <a:gd name="T11" fmla="*/ 466 h 1364"/>
                  <a:gd name="T12" fmla="*/ 337 w 737"/>
                  <a:gd name="T13" fmla="*/ 472 h 1364"/>
                  <a:gd name="T14" fmla="*/ 361 w 737"/>
                  <a:gd name="T15" fmla="*/ 522 h 1364"/>
                  <a:gd name="T16" fmla="*/ 370 w 737"/>
                  <a:gd name="T17" fmla="*/ 522 h 1364"/>
                  <a:gd name="T18" fmla="*/ 401 w 737"/>
                  <a:gd name="T19" fmla="*/ 528 h 1364"/>
                  <a:gd name="T20" fmla="*/ 434 w 737"/>
                  <a:gd name="T21" fmla="*/ 549 h 1364"/>
                  <a:gd name="T22" fmla="*/ 446 w 737"/>
                  <a:gd name="T23" fmla="*/ 567 h 1364"/>
                  <a:gd name="T24" fmla="*/ 454 w 737"/>
                  <a:gd name="T25" fmla="*/ 563 h 1364"/>
                  <a:gd name="T26" fmla="*/ 465 w 737"/>
                  <a:gd name="T27" fmla="*/ 565 h 1364"/>
                  <a:gd name="T28" fmla="*/ 479 w 737"/>
                  <a:gd name="T29" fmla="*/ 573 h 1364"/>
                  <a:gd name="T30" fmla="*/ 737 w 737"/>
                  <a:gd name="T31" fmla="*/ 1223 h 1364"/>
                  <a:gd name="T32" fmla="*/ 733 w 737"/>
                  <a:gd name="T33" fmla="*/ 1248 h 1364"/>
                  <a:gd name="T34" fmla="*/ 718 w 737"/>
                  <a:gd name="T35" fmla="*/ 1258 h 1364"/>
                  <a:gd name="T36" fmla="*/ 718 w 737"/>
                  <a:gd name="T37" fmla="*/ 1287 h 1364"/>
                  <a:gd name="T38" fmla="*/ 696 w 737"/>
                  <a:gd name="T39" fmla="*/ 1306 h 1364"/>
                  <a:gd name="T40" fmla="*/ 551 w 737"/>
                  <a:gd name="T41" fmla="*/ 1364 h 1364"/>
                  <a:gd name="T42" fmla="*/ 530 w 737"/>
                  <a:gd name="T43" fmla="*/ 1362 h 1364"/>
                  <a:gd name="T44" fmla="*/ 508 w 737"/>
                  <a:gd name="T45" fmla="*/ 1341 h 1364"/>
                  <a:gd name="T46" fmla="*/ 500 w 737"/>
                  <a:gd name="T47" fmla="*/ 1343 h 1364"/>
                  <a:gd name="T48" fmla="*/ 489 w 737"/>
                  <a:gd name="T49" fmla="*/ 1343 h 1364"/>
                  <a:gd name="T50" fmla="*/ 475 w 737"/>
                  <a:gd name="T51" fmla="*/ 1333 h 1364"/>
                  <a:gd name="T52" fmla="*/ 359 w 737"/>
                  <a:gd name="T53" fmla="*/ 1042 h 1364"/>
                  <a:gd name="T54" fmla="*/ 217 w 737"/>
                  <a:gd name="T55" fmla="*/ 685 h 1364"/>
                  <a:gd name="T56" fmla="*/ 221 w 737"/>
                  <a:gd name="T57" fmla="*/ 658 h 1364"/>
                  <a:gd name="T58" fmla="*/ 237 w 737"/>
                  <a:gd name="T59" fmla="*/ 648 h 1364"/>
                  <a:gd name="T60" fmla="*/ 233 w 737"/>
                  <a:gd name="T61" fmla="*/ 625 h 1364"/>
                  <a:gd name="T62" fmla="*/ 246 w 737"/>
                  <a:gd name="T63" fmla="*/ 582 h 1364"/>
                  <a:gd name="T64" fmla="*/ 268 w 737"/>
                  <a:gd name="T65" fmla="*/ 559 h 1364"/>
                  <a:gd name="T66" fmla="*/ 250 w 737"/>
                  <a:gd name="T67" fmla="*/ 507 h 1364"/>
                  <a:gd name="T68" fmla="*/ 250 w 737"/>
                  <a:gd name="T69" fmla="*/ 497 h 1364"/>
                  <a:gd name="T70" fmla="*/ 258 w 737"/>
                  <a:gd name="T71" fmla="*/ 487 h 1364"/>
                  <a:gd name="T72" fmla="*/ 229 w 737"/>
                  <a:gd name="T73" fmla="*/ 418 h 1364"/>
                  <a:gd name="T74" fmla="*/ 231 w 737"/>
                  <a:gd name="T75" fmla="*/ 412 h 1364"/>
                  <a:gd name="T76" fmla="*/ 209 w 737"/>
                  <a:gd name="T77" fmla="*/ 0 h 1364"/>
                  <a:gd name="T78" fmla="*/ 221 w 737"/>
                  <a:gd name="T79" fmla="*/ 4 h 1364"/>
                  <a:gd name="T80" fmla="*/ 229 w 737"/>
                  <a:gd name="T81" fmla="*/ 14 h 1364"/>
                  <a:gd name="T82" fmla="*/ 231 w 737"/>
                  <a:gd name="T83" fmla="*/ 16 h 1364"/>
                  <a:gd name="T84" fmla="*/ 240 w 737"/>
                  <a:gd name="T85" fmla="*/ 14 h 1364"/>
                  <a:gd name="T86" fmla="*/ 256 w 737"/>
                  <a:gd name="T87" fmla="*/ 18 h 1364"/>
                  <a:gd name="T88" fmla="*/ 266 w 737"/>
                  <a:gd name="T89" fmla="*/ 30 h 1364"/>
                  <a:gd name="T90" fmla="*/ 361 w 737"/>
                  <a:gd name="T91" fmla="*/ 268 h 1364"/>
                  <a:gd name="T92" fmla="*/ 357 w 737"/>
                  <a:gd name="T93" fmla="*/ 295 h 1364"/>
                  <a:gd name="T94" fmla="*/ 306 w 737"/>
                  <a:gd name="T95" fmla="*/ 319 h 1364"/>
                  <a:gd name="T96" fmla="*/ 124 w 737"/>
                  <a:gd name="T97" fmla="*/ 390 h 1364"/>
                  <a:gd name="T98" fmla="*/ 112 w 737"/>
                  <a:gd name="T99" fmla="*/ 388 h 1364"/>
                  <a:gd name="T100" fmla="*/ 99 w 737"/>
                  <a:gd name="T101" fmla="*/ 381 h 1364"/>
                  <a:gd name="T102" fmla="*/ 2 w 737"/>
                  <a:gd name="T103" fmla="*/ 134 h 1364"/>
                  <a:gd name="T104" fmla="*/ 6 w 737"/>
                  <a:gd name="T105" fmla="*/ 109 h 1364"/>
                  <a:gd name="T106" fmla="*/ 17 w 737"/>
                  <a:gd name="T107" fmla="*/ 99 h 1364"/>
                  <a:gd name="T108" fmla="*/ 15 w 737"/>
                  <a:gd name="T109" fmla="*/ 92 h 1364"/>
                  <a:gd name="T110" fmla="*/ 19 w 737"/>
                  <a:gd name="T111" fmla="*/ 78 h 1364"/>
                  <a:gd name="T112" fmla="*/ 29 w 737"/>
                  <a:gd name="T113" fmla="*/ 70 h 1364"/>
                  <a:gd name="T114" fmla="*/ 209 w 737"/>
                  <a:gd name="T115" fmla="*/ 0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7" h="1364">
                    <a:moveTo>
                      <a:pt x="235" y="410"/>
                    </a:moveTo>
                    <a:lnTo>
                      <a:pt x="239" y="412"/>
                    </a:lnTo>
                    <a:lnTo>
                      <a:pt x="270" y="419"/>
                    </a:lnTo>
                    <a:lnTo>
                      <a:pt x="295" y="427"/>
                    </a:lnTo>
                    <a:lnTo>
                      <a:pt x="301" y="431"/>
                    </a:lnTo>
                    <a:lnTo>
                      <a:pt x="304" y="433"/>
                    </a:lnTo>
                    <a:lnTo>
                      <a:pt x="308" y="439"/>
                    </a:lnTo>
                    <a:lnTo>
                      <a:pt x="312" y="443"/>
                    </a:lnTo>
                    <a:lnTo>
                      <a:pt x="320" y="462"/>
                    </a:lnTo>
                    <a:lnTo>
                      <a:pt x="324" y="462"/>
                    </a:lnTo>
                    <a:lnTo>
                      <a:pt x="328" y="464"/>
                    </a:lnTo>
                    <a:lnTo>
                      <a:pt x="332" y="466"/>
                    </a:lnTo>
                    <a:lnTo>
                      <a:pt x="336" y="468"/>
                    </a:lnTo>
                    <a:lnTo>
                      <a:pt x="337" y="472"/>
                    </a:lnTo>
                    <a:lnTo>
                      <a:pt x="359" y="524"/>
                    </a:lnTo>
                    <a:lnTo>
                      <a:pt x="361" y="522"/>
                    </a:lnTo>
                    <a:lnTo>
                      <a:pt x="365" y="522"/>
                    </a:lnTo>
                    <a:lnTo>
                      <a:pt x="370" y="522"/>
                    </a:lnTo>
                    <a:lnTo>
                      <a:pt x="386" y="522"/>
                    </a:lnTo>
                    <a:lnTo>
                      <a:pt x="401" y="528"/>
                    </a:lnTo>
                    <a:lnTo>
                      <a:pt x="419" y="536"/>
                    </a:lnTo>
                    <a:lnTo>
                      <a:pt x="434" y="549"/>
                    </a:lnTo>
                    <a:lnTo>
                      <a:pt x="446" y="567"/>
                    </a:lnTo>
                    <a:lnTo>
                      <a:pt x="446" y="567"/>
                    </a:lnTo>
                    <a:lnTo>
                      <a:pt x="448" y="565"/>
                    </a:lnTo>
                    <a:lnTo>
                      <a:pt x="454" y="563"/>
                    </a:lnTo>
                    <a:lnTo>
                      <a:pt x="458" y="563"/>
                    </a:lnTo>
                    <a:lnTo>
                      <a:pt x="465" y="565"/>
                    </a:lnTo>
                    <a:lnTo>
                      <a:pt x="473" y="567"/>
                    </a:lnTo>
                    <a:lnTo>
                      <a:pt x="479" y="573"/>
                    </a:lnTo>
                    <a:lnTo>
                      <a:pt x="483" y="581"/>
                    </a:lnTo>
                    <a:lnTo>
                      <a:pt x="737" y="1223"/>
                    </a:lnTo>
                    <a:lnTo>
                      <a:pt x="737" y="1236"/>
                    </a:lnTo>
                    <a:lnTo>
                      <a:pt x="733" y="1248"/>
                    </a:lnTo>
                    <a:lnTo>
                      <a:pt x="722" y="1258"/>
                    </a:lnTo>
                    <a:lnTo>
                      <a:pt x="718" y="1258"/>
                    </a:lnTo>
                    <a:lnTo>
                      <a:pt x="722" y="1273"/>
                    </a:lnTo>
                    <a:lnTo>
                      <a:pt x="718" y="1287"/>
                    </a:lnTo>
                    <a:lnTo>
                      <a:pt x="710" y="1298"/>
                    </a:lnTo>
                    <a:lnTo>
                      <a:pt x="696" y="1306"/>
                    </a:lnTo>
                    <a:lnTo>
                      <a:pt x="557" y="1362"/>
                    </a:lnTo>
                    <a:lnTo>
                      <a:pt x="551" y="1364"/>
                    </a:lnTo>
                    <a:lnTo>
                      <a:pt x="543" y="1364"/>
                    </a:lnTo>
                    <a:lnTo>
                      <a:pt x="530" y="1362"/>
                    </a:lnTo>
                    <a:lnTo>
                      <a:pt x="518" y="1353"/>
                    </a:lnTo>
                    <a:lnTo>
                      <a:pt x="508" y="1341"/>
                    </a:lnTo>
                    <a:lnTo>
                      <a:pt x="506" y="1343"/>
                    </a:lnTo>
                    <a:lnTo>
                      <a:pt x="500" y="1343"/>
                    </a:lnTo>
                    <a:lnTo>
                      <a:pt x="497" y="1343"/>
                    </a:lnTo>
                    <a:lnTo>
                      <a:pt x="489" y="1343"/>
                    </a:lnTo>
                    <a:lnTo>
                      <a:pt x="481" y="1339"/>
                    </a:lnTo>
                    <a:lnTo>
                      <a:pt x="475" y="1333"/>
                    </a:lnTo>
                    <a:lnTo>
                      <a:pt x="471" y="1327"/>
                    </a:lnTo>
                    <a:lnTo>
                      <a:pt x="359" y="1042"/>
                    </a:lnTo>
                    <a:lnTo>
                      <a:pt x="223" y="695"/>
                    </a:lnTo>
                    <a:lnTo>
                      <a:pt x="217" y="685"/>
                    </a:lnTo>
                    <a:lnTo>
                      <a:pt x="217" y="672"/>
                    </a:lnTo>
                    <a:lnTo>
                      <a:pt x="221" y="658"/>
                    </a:lnTo>
                    <a:lnTo>
                      <a:pt x="233" y="650"/>
                    </a:lnTo>
                    <a:lnTo>
                      <a:pt x="237" y="648"/>
                    </a:lnTo>
                    <a:lnTo>
                      <a:pt x="237" y="648"/>
                    </a:lnTo>
                    <a:lnTo>
                      <a:pt x="233" y="625"/>
                    </a:lnTo>
                    <a:lnTo>
                      <a:pt x="237" y="602"/>
                    </a:lnTo>
                    <a:lnTo>
                      <a:pt x="246" y="582"/>
                    </a:lnTo>
                    <a:lnTo>
                      <a:pt x="258" y="567"/>
                    </a:lnTo>
                    <a:lnTo>
                      <a:pt x="268" y="559"/>
                    </a:lnTo>
                    <a:lnTo>
                      <a:pt x="271" y="559"/>
                    </a:lnTo>
                    <a:lnTo>
                      <a:pt x="250" y="507"/>
                    </a:lnTo>
                    <a:lnTo>
                      <a:pt x="250" y="501"/>
                    </a:lnTo>
                    <a:lnTo>
                      <a:pt x="250" y="497"/>
                    </a:lnTo>
                    <a:lnTo>
                      <a:pt x="252" y="491"/>
                    </a:lnTo>
                    <a:lnTo>
                      <a:pt x="258" y="487"/>
                    </a:lnTo>
                    <a:lnTo>
                      <a:pt x="250" y="472"/>
                    </a:lnTo>
                    <a:lnTo>
                      <a:pt x="229" y="418"/>
                    </a:lnTo>
                    <a:lnTo>
                      <a:pt x="229" y="414"/>
                    </a:lnTo>
                    <a:lnTo>
                      <a:pt x="231" y="412"/>
                    </a:lnTo>
                    <a:lnTo>
                      <a:pt x="235" y="410"/>
                    </a:lnTo>
                    <a:close/>
                    <a:moveTo>
                      <a:pt x="209" y="0"/>
                    </a:moveTo>
                    <a:lnTo>
                      <a:pt x="215" y="0"/>
                    </a:lnTo>
                    <a:lnTo>
                      <a:pt x="221" y="4"/>
                    </a:lnTo>
                    <a:lnTo>
                      <a:pt x="227" y="8"/>
                    </a:lnTo>
                    <a:lnTo>
                      <a:pt x="229" y="14"/>
                    </a:lnTo>
                    <a:lnTo>
                      <a:pt x="231" y="16"/>
                    </a:lnTo>
                    <a:lnTo>
                      <a:pt x="231" y="16"/>
                    </a:lnTo>
                    <a:lnTo>
                      <a:pt x="237" y="14"/>
                    </a:lnTo>
                    <a:lnTo>
                      <a:pt x="240" y="14"/>
                    </a:lnTo>
                    <a:lnTo>
                      <a:pt x="248" y="14"/>
                    </a:lnTo>
                    <a:lnTo>
                      <a:pt x="256" y="18"/>
                    </a:lnTo>
                    <a:lnTo>
                      <a:pt x="262" y="24"/>
                    </a:lnTo>
                    <a:lnTo>
                      <a:pt x="266" y="30"/>
                    </a:lnTo>
                    <a:lnTo>
                      <a:pt x="341" y="222"/>
                    </a:lnTo>
                    <a:lnTo>
                      <a:pt x="361" y="268"/>
                    </a:lnTo>
                    <a:lnTo>
                      <a:pt x="361" y="284"/>
                    </a:lnTo>
                    <a:lnTo>
                      <a:pt x="357" y="295"/>
                    </a:lnTo>
                    <a:lnTo>
                      <a:pt x="345" y="303"/>
                    </a:lnTo>
                    <a:lnTo>
                      <a:pt x="306" y="319"/>
                    </a:lnTo>
                    <a:lnTo>
                      <a:pt x="130" y="388"/>
                    </a:lnTo>
                    <a:lnTo>
                      <a:pt x="124" y="390"/>
                    </a:lnTo>
                    <a:lnTo>
                      <a:pt x="120" y="390"/>
                    </a:lnTo>
                    <a:lnTo>
                      <a:pt x="112" y="388"/>
                    </a:lnTo>
                    <a:lnTo>
                      <a:pt x="105" y="387"/>
                    </a:lnTo>
                    <a:lnTo>
                      <a:pt x="99" y="381"/>
                    </a:lnTo>
                    <a:lnTo>
                      <a:pt x="95" y="373"/>
                    </a:lnTo>
                    <a:lnTo>
                      <a:pt x="2" y="134"/>
                    </a:lnTo>
                    <a:lnTo>
                      <a:pt x="0" y="121"/>
                    </a:lnTo>
                    <a:lnTo>
                      <a:pt x="6" y="109"/>
                    </a:lnTo>
                    <a:lnTo>
                      <a:pt x="15" y="101"/>
                    </a:lnTo>
                    <a:lnTo>
                      <a:pt x="17" y="99"/>
                    </a:lnTo>
                    <a:lnTo>
                      <a:pt x="17" y="97"/>
                    </a:lnTo>
                    <a:lnTo>
                      <a:pt x="15" y="92"/>
                    </a:lnTo>
                    <a:lnTo>
                      <a:pt x="15" y="84"/>
                    </a:lnTo>
                    <a:lnTo>
                      <a:pt x="19" y="78"/>
                    </a:lnTo>
                    <a:lnTo>
                      <a:pt x="23" y="74"/>
                    </a:lnTo>
                    <a:lnTo>
                      <a:pt x="29" y="70"/>
                    </a:lnTo>
                    <a:lnTo>
                      <a:pt x="202" y="2"/>
                    </a:lnTo>
                    <a:lnTo>
                      <a:pt x="209" y="0"/>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0" name="Freeform 3103"/>
              <p:cNvSpPr>
                <a:spLocks/>
              </p:cNvSpPr>
              <p:nvPr/>
            </p:nvSpPr>
            <p:spPr bwMode="auto">
              <a:xfrm>
                <a:off x="31293079" y="3681515"/>
                <a:ext cx="225425" cy="301625"/>
              </a:xfrm>
              <a:custGeom>
                <a:avLst/>
                <a:gdLst>
                  <a:gd name="T0" fmla="*/ 4 w 142"/>
                  <a:gd name="T1" fmla="*/ 0 h 190"/>
                  <a:gd name="T2" fmla="*/ 10 w 142"/>
                  <a:gd name="T3" fmla="*/ 2 h 190"/>
                  <a:gd name="T4" fmla="*/ 64 w 142"/>
                  <a:gd name="T5" fmla="*/ 17 h 190"/>
                  <a:gd name="T6" fmla="*/ 70 w 142"/>
                  <a:gd name="T7" fmla="*/ 21 h 190"/>
                  <a:gd name="T8" fmla="*/ 76 w 142"/>
                  <a:gd name="T9" fmla="*/ 23 h 190"/>
                  <a:gd name="T10" fmla="*/ 79 w 142"/>
                  <a:gd name="T11" fmla="*/ 29 h 190"/>
                  <a:gd name="T12" fmla="*/ 83 w 142"/>
                  <a:gd name="T13" fmla="*/ 33 h 190"/>
                  <a:gd name="T14" fmla="*/ 142 w 142"/>
                  <a:gd name="T15" fmla="*/ 182 h 190"/>
                  <a:gd name="T16" fmla="*/ 142 w 142"/>
                  <a:gd name="T17" fmla="*/ 186 h 190"/>
                  <a:gd name="T18" fmla="*/ 140 w 142"/>
                  <a:gd name="T19" fmla="*/ 188 h 190"/>
                  <a:gd name="T20" fmla="*/ 138 w 142"/>
                  <a:gd name="T21" fmla="*/ 190 h 190"/>
                  <a:gd name="T22" fmla="*/ 132 w 142"/>
                  <a:gd name="T23" fmla="*/ 188 h 190"/>
                  <a:gd name="T24" fmla="*/ 78 w 142"/>
                  <a:gd name="T25" fmla="*/ 172 h 190"/>
                  <a:gd name="T26" fmla="*/ 72 w 142"/>
                  <a:gd name="T27" fmla="*/ 169 h 190"/>
                  <a:gd name="T28" fmla="*/ 66 w 142"/>
                  <a:gd name="T29" fmla="*/ 165 h 190"/>
                  <a:gd name="T30" fmla="*/ 62 w 142"/>
                  <a:gd name="T31" fmla="*/ 161 h 190"/>
                  <a:gd name="T32" fmla="*/ 58 w 142"/>
                  <a:gd name="T33" fmla="*/ 157 h 190"/>
                  <a:gd name="T34" fmla="*/ 0 w 142"/>
                  <a:gd name="T35" fmla="*/ 8 h 190"/>
                  <a:gd name="T36" fmla="*/ 0 w 142"/>
                  <a:gd name="T37" fmla="*/ 4 h 190"/>
                  <a:gd name="T38" fmla="*/ 2 w 142"/>
                  <a:gd name="T39" fmla="*/ 2 h 190"/>
                  <a:gd name="T40" fmla="*/ 4 w 142"/>
                  <a:gd name="T4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90">
                    <a:moveTo>
                      <a:pt x="4" y="0"/>
                    </a:moveTo>
                    <a:lnTo>
                      <a:pt x="10" y="2"/>
                    </a:lnTo>
                    <a:lnTo>
                      <a:pt x="64" y="17"/>
                    </a:lnTo>
                    <a:lnTo>
                      <a:pt x="70" y="21"/>
                    </a:lnTo>
                    <a:lnTo>
                      <a:pt x="76" y="23"/>
                    </a:lnTo>
                    <a:lnTo>
                      <a:pt x="79" y="29"/>
                    </a:lnTo>
                    <a:lnTo>
                      <a:pt x="83" y="33"/>
                    </a:lnTo>
                    <a:lnTo>
                      <a:pt x="142" y="182"/>
                    </a:lnTo>
                    <a:lnTo>
                      <a:pt x="142" y="186"/>
                    </a:lnTo>
                    <a:lnTo>
                      <a:pt x="140" y="188"/>
                    </a:lnTo>
                    <a:lnTo>
                      <a:pt x="138" y="190"/>
                    </a:lnTo>
                    <a:lnTo>
                      <a:pt x="132" y="188"/>
                    </a:lnTo>
                    <a:lnTo>
                      <a:pt x="78" y="172"/>
                    </a:lnTo>
                    <a:lnTo>
                      <a:pt x="72" y="169"/>
                    </a:lnTo>
                    <a:lnTo>
                      <a:pt x="66" y="165"/>
                    </a:lnTo>
                    <a:lnTo>
                      <a:pt x="62" y="161"/>
                    </a:lnTo>
                    <a:lnTo>
                      <a:pt x="58" y="157"/>
                    </a:lnTo>
                    <a:lnTo>
                      <a:pt x="0" y="8"/>
                    </a:lnTo>
                    <a:lnTo>
                      <a:pt x="0" y="4"/>
                    </a:lnTo>
                    <a:lnTo>
                      <a:pt x="2" y="2"/>
                    </a:lnTo>
                    <a:lnTo>
                      <a:pt x="4" y="0"/>
                    </a:lnTo>
                    <a:close/>
                  </a:path>
                </a:pathLst>
              </a:custGeom>
              <a:solidFill>
                <a:srgbClr val="F693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1" name="Freeform 3104"/>
              <p:cNvSpPr>
                <a:spLocks/>
              </p:cNvSpPr>
              <p:nvPr/>
            </p:nvSpPr>
            <p:spPr bwMode="auto">
              <a:xfrm>
                <a:off x="31323241" y="3764065"/>
                <a:ext cx="274638" cy="415925"/>
              </a:xfrm>
              <a:custGeom>
                <a:avLst/>
                <a:gdLst>
                  <a:gd name="T0" fmla="*/ 76 w 173"/>
                  <a:gd name="T1" fmla="*/ 0 h 262"/>
                  <a:gd name="T2" fmla="*/ 82 w 173"/>
                  <a:gd name="T3" fmla="*/ 2 h 262"/>
                  <a:gd name="T4" fmla="*/ 86 w 173"/>
                  <a:gd name="T5" fmla="*/ 6 h 262"/>
                  <a:gd name="T6" fmla="*/ 90 w 173"/>
                  <a:gd name="T7" fmla="*/ 10 h 262"/>
                  <a:gd name="T8" fmla="*/ 171 w 173"/>
                  <a:gd name="T9" fmla="*/ 217 h 262"/>
                  <a:gd name="T10" fmla="*/ 173 w 173"/>
                  <a:gd name="T11" fmla="*/ 223 h 262"/>
                  <a:gd name="T12" fmla="*/ 171 w 173"/>
                  <a:gd name="T13" fmla="*/ 229 h 262"/>
                  <a:gd name="T14" fmla="*/ 167 w 173"/>
                  <a:gd name="T15" fmla="*/ 235 h 262"/>
                  <a:gd name="T16" fmla="*/ 161 w 173"/>
                  <a:gd name="T17" fmla="*/ 237 h 262"/>
                  <a:gd name="T18" fmla="*/ 103 w 173"/>
                  <a:gd name="T19" fmla="*/ 260 h 262"/>
                  <a:gd name="T20" fmla="*/ 97 w 173"/>
                  <a:gd name="T21" fmla="*/ 262 h 262"/>
                  <a:gd name="T22" fmla="*/ 91 w 173"/>
                  <a:gd name="T23" fmla="*/ 260 h 262"/>
                  <a:gd name="T24" fmla="*/ 88 w 173"/>
                  <a:gd name="T25" fmla="*/ 256 h 262"/>
                  <a:gd name="T26" fmla="*/ 84 w 173"/>
                  <a:gd name="T27" fmla="*/ 252 h 262"/>
                  <a:gd name="T28" fmla="*/ 2 w 173"/>
                  <a:gd name="T29" fmla="*/ 45 h 262"/>
                  <a:gd name="T30" fmla="*/ 0 w 173"/>
                  <a:gd name="T31" fmla="*/ 39 h 262"/>
                  <a:gd name="T32" fmla="*/ 2 w 173"/>
                  <a:gd name="T33" fmla="*/ 33 h 262"/>
                  <a:gd name="T34" fmla="*/ 6 w 173"/>
                  <a:gd name="T35" fmla="*/ 27 h 262"/>
                  <a:gd name="T36" fmla="*/ 12 w 173"/>
                  <a:gd name="T37" fmla="*/ 25 h 262"/>
                  <a:gd name="T38" fmla="*/ 70 w 173"/>
                  <a:gd name="T39" fmla="*/ 2 h 262"/>
                  <a:gd name="T40" fmla="*/ 76 w 173"/>
                  <a:gd name="T4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262">
                    <a:moveTo>
                      <a:pt x="76" y="0"/>
                    </a:moveTo>
                    <a:lnTo>
                      <a:pt x="82" y="2"/>
                    </a:lnTo>
                    <a:lnTo>
                      <a:pt x="86" y="6"/>
                    </a:lnTo>
                    <a:lnTo>
                      <a:pt x="90" y="10"/>
                    </a:lnTo>
                    <a:lnTo>
                      <a:pt x="171" y="217"/>
                    </a:lnTo>
                    <a:lnTo>
                      <a:pt x="173" y="223"/>
                    </a:lnTo>
                    <a:lnTo>
                      <a:pt x="171" y="229"/>
                    </a:lnTo>
                    <a:lnTo>
                      <a:pt x="167" y="235"/>
                    </a:lnTo>
                    <a:lnTo>
                      <a:pt x="161" y="237"/>
                    </a:lnTo>
                    <a:lnTo>
                      <a:pt x="103" y="260"/>
                    </a:lnTo>
                    <a:lnTo>
                      <a:pt x="97" y="262"/>
                    </a:lnTo>
                    <a:lnTo>
                      <a:pt x="91" y="260"/>
                    </a:lnTo>
                    <a:lnTo>
                      <a:pt x="88" y="256"/>
                    </a:lnTo>
                    <a:lnTo>
                      <a:pt x="84" y="252"/>
                    </a:lnTo>
                    <a:lnTo>
                      <a:pt x="2" y="45"/>
                    </a:lnTo>
                    <a:lnTo>
                      <a:pt x="0" y="39"/>
                    </a:lnTo>
                    <a:lnTo>
                      <a:pt x="2" y="33"/>
                    </a:lnTo>
                    <a:lnTo>
                      <a:pt x="6" y="27"/>
                    </a:lnTo>
                    <a:lnTo>
                      <a:pt x="12" y="25"/>
                    </a:lnTo>
                    <a:lnTo>
                      <a:pt x="70" y="2"/>
                    </a:lnTo>
                    <a:lnTo>
                      <a:pt x="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2" name="Freeform 3105"/>
              <p:cNvSpPr>
                <a:spLocks/>
              </p:cNvSpPr>
              <p:nvPr/>
            </p:nvSpPr>
            <p:spPr bwMode="auto">
              <a:xfrm>
                <a:off x="31296254" y="3859315"/>
                <a:ext cx="776288" cy="1336675"/>
              </a:xfrm>
              <a:custGeom>
                <a:avLst/>
                <a:gdLst>
                  <a:gd name="T0" fmla="*/ 140 w 489"/>
                  <a:gd name="T1" fmla="*/ 0 h 842"/>
                  <a:gd name="T2" fmla="*/ 153 w 489"/>
                  <a:gd name="T3" fmla="*/ 2 h 842"/>
                  <a:gd name="T4" fmla="*/ 171 w 489"/>
                  <a:gd name="T5" fmla="*/ 6 h 842"/>
                  <a:gd name="T6" fmla="*/ 188 w 489"/>
                  <a:gd name="T7" fmla="*/ 14 h 842"/>
                  <a:gd name="T8" fmla="*/ 204 w 489"/>
                  <a:gd name="T9" fmla="*/ 28 h 842"/>
                  <a:gd name="T10" fmla="*/ 213 w 489"/>
                  <a:gd name="T11" fmla="*/ 45 h 842"/>
                  <a:gd name="T12" fmla="*/ 487 w 489"/>
                  <a:gd name="T13" fmla="*/ 736 h 842"/>
                  <a:gd name="T14" fmla="*/ 489 w 489"/>
                  <a:gd name="T15" fmla="*/ 751 h 842"/>
                  <a:gd name="T16" fmla="*/ 487 w 489"/>
                  <a:gd name="T17" fmla="*/ 765 h 842"/>
                  <a:gd name="T18" fmla="*/ 479 w 489"/>
                  <a:gd name="T19" fmla="*/ 776 h 842"/>
                  <a:gd name="T20" fmla="*/ 465 w 489"/>
                  <a:gd name="T21" fmla="*/ 784 h 842"/>
                  <a:gd name="T22" fmla="*/ 326 w 489"/>
                  <a:gd name="T23" fmla="*/ 840 h 842"/>
                  <a:gd name="T24" fmla="*/ 312 w 489"/>
                  <a:gd name="T25" fmla="*/ 842 h 842"/>
                  <a:gd name="T26" fmla="*/ 297 w 489"/>
                  <a:gd name="T27" fmla="*/ 840 h 842"/>
                  <a:gd name="T28" fmla="*/ 285 w 489"/>
                  <a:gd name="T29" fmla="*/ 831 h 842"/>
                  <a:gd name="T30" fmla="*/ 277 w 489"/>
                  <a:gd name="T31" fmla="*/ 819 h 842"/>
                  <a:gd name="T32" fmla="*/ 4 w 489"/>
                  <a:gd name="T33" fmla="*/ 126 h 842"/>
                  <a:gd name="T34" fmla="*/ 0 w 489"/>
                  <a:gd name="T35" fmla="*/ 103 h 842"/>
                  <a:gd name="T36" fmla="*/ 6 w 489"/>
                  <a:gd name="T37" fmla="*/ 80 h 842"/>
                  <a:gd name="T38" fmla="*/ 15 w 489"/>
                  <a:gd name="T39" fmla="*/ 60 h 842"/>
                  <a:gd name="T40" fmla="*/ 27 w 489"/>
                  <a:gd name="T41" fmla="*/ 45 h 842"/>
                  <a:gd name="T42" fmla="*/ 37 w 489"/>
                  <a:gd name="T43" fmla="*/ 37 h 842"/>
                  <a:gd name="T44" fmla="*/ 130 w 489"/>
                  <a:gd name="T45" fmla="*/ 0 h 842"/>
                  <a:gd name="T46" fmla="*/ 140 w 489"/>
                  <a:gd name="T47"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842">
                    <a:moveTo>
                      <a:pt x="140" y="0"/>
                    </a:moveTo>
                    <a:lnTo>
                      <a:pt x="153" y="2"/>
                    </a:lnTo>
                    <a:lnTo>
                      <a:pt x="171" y="6"/>
                    </a:lnTo>
                    <a:lnTo>
                      <a:pt x="188" y="14"/>
                    </a:lnTo>
                    <a:lnTo>
                      <a:pt x="204" y="28"/>
                    </a:lnTo>
                    <a:lnTo>
                      <a:pt x="213" y="45"/>
                    </a:lnTo>
                    <a:lnTo>
                      <a:pt x="487" y="736"/>
                    </a:lnTo>
                    <a:lnTo>
                      <a:pt x="489" y="751"/>
                    </a:lnTo>
                    <a:lnTo>
                      <a:pt x="487" y="765"/>
                    </a:lnTo>
                    <a:lnTo>
                      <a:pt x="479" y="776"/>
                    </a:lnTo>
                    <a:lnTo>
                      <a:pt x="465" y="784"/>
                    </a:lnTo>
                    <a:lnTo>
                      <a:pt x="326" y="840"/>
                    </a:lnTo>
                    <a:lnTo>
                      <a:pt x="312" y="842"/>
                    </a:lnTo>
                    <a:lnTo>
                      <a:pt x="297" y="840"/>
                    </a:lnTo>
                    <a:lnTo>
                      <a:pt x="285" y="831"/>
                    </a:lnTo>
                    <a:lnTo>
                      <a:pt x="277" y="819"/>
                    </a:lnTo>
                    <a:lnTo>
                      <a:pt x="4" y="126"/>
                    </a:lnTo>
                    <a:lnTo>
                      <a:pt x="0" y="103"/>
                    </a:lnTo>
                    <a:lnTo>
                      <a:pt x="6" y="80"/>
                    </a:lnTo>
                    <a:lnTo>
                      <a:pt x="15" y="60"/>
                    </a:lnTo>
                    <a:lnTo>
                      <a:pt x="27" y="45"/>
                    </a:lnTo>
                    <a:lnTo>
                      <a:pt x="37" y="37"/>
                    </a:lnTo>
                    <a:lnTo>
                      <a:pt x="130" y="0"/>
                    </a:lnTo>
                    <a:lnTo>
                      <a:pt x="140" y="0"/>
                    </a:lnTo>
                    <a:close/>
                  </a:path>
                </a:pathLst>
              </a:custGeom>
              <a:solidFill>
                <a:srgbClr val="F693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3" name="Freeform 3106"/>
              <p:cNvSpPr>
                <a:spLocks/>
              </p:cNvSpPr>
              <p:nvPr/>
            </p:nvSpPr>
            <p:spPr bwMode="auto">
              <a:xfrm>
                <a:off x="31270854" y="3924402"/>
                <a:ext cx="828675" cy="1238250"/>
              </a:xfrm>
              <a:custGeom>
                <a:avLst/>
                <a:gdLst>
                  <a:gd name="T0" fmla="*/ 247 w 522"/>
                  <a:gd name="T1" fmla="*/ 0 h 780"/>
                  <a:gd name="T2" fmla="*/ 258 w 522"/>
                  <a:gd name="T3" fmla="*/ 6 h 780"/>
                  <a:gd name="T4" fmla="*/ 268 w 522"/>
                  <a:gd name="T5" fmla="*/ 18 h 780"/>
                  <a:gd name="T6" fmla="*/ 520 w 522"/>
                  <a:gd name="T7" fmla="*/ 660 h 780"/>
                  <a:gd name="T8" fmla="*/ 522 w 522"/>
                  <a:gd name="T9" fmla="*/ 673 h 780"/>
                  <a:gd name="T10" fmla="*/ 516 w 522"/>
                  <a:gd name="T11" fmla="*/ 685 h 780"/>
                  <a:gd name="T12" fmla="*/ 507 w 522"/>
                  <a:gd name="T13" fmla="*/ 695 h 780"/>
                  <a:gd name="T14" fmla="*/ 291 w 522"/>
                  <a:gd name="T15" fmla="*/ 780 h 780"/>
                  <a:gd name="T16" fmla="*/ 276 w 522"/>
                  <a:gd name="T17" fmla="*/ 780 h 780"/>
                  <a:gd name="T18" fmla="*/ 264 w 522"/>
                  <a:gd name="T19" fmla="*/ 776 h 780"/>
                  <a:gd name="T20" fmla="*/ 256 w 522"/>
                  <a:gd name="T21" fmla="*/ 764 h 780"/>
                  <a:gd name="T22" fmla="*/ 2 w 522"/>
                  <a:gd name="T23" fmla="*/ 122 h 780"/>
                  <a:gd name="T24" fmla="*/ 0 w 522"/>
                  <a:gd name="T25" fmla="*/ 109 h 780"/>
                  <a:gd name="T26" fmla="*/ 6 w 522"/>
                  <a:gd name="T27" fmla="*/ 95 h 780"/>
                  <a:gd name="T28" fmla="*/ 18 w 522"/>
                  <a:gd name="T29" fmla="*/ 87 h 780"/>
                  <a:gd name="T30" fmla="*/ 233 w 522"/>
                  <a:gd name="T31" fmla="*/ 2 h 780"/>
                  <a:gd name="T32" fmla="*/ 247 w 522"/>
                  <a:gd name="T33"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2" h="780">
                    <a:moveTo>
                      <a:pt x="247" y="0"/>
                    </a:moveTo>
                    <a:lnTo>
                      <a:pt x="258" y="6"/>
                    </a:lnTo>
                    <a:lnTo>
                      <a:pt x="268" y="18"/>
                    </a:lnTo>
                    <a:lnTo>
                      <a:pt x="520" y="660"/>
                    </a:lnTo>
                    <a:lnTo>
                      <a:pt x="522" y="673"/>
                    </a:lnTo>
                    <a:lnTo>
                      <a:pt x="516" y="685"/>
                    </a:lnTo>
                    <a:lnTo>
                      <a:pt x="507" y="695"/>
                    </a:lnTo>
                    <a:lnTo>
                      <a:pt x="291" y="780"/>
                    </a:lnTo>
                    <a:lnTo>
                      <a:pt x="276" y="780"/>
                    </a:lnTo>
                    <a:lnTo>
                      <a:pt x="264" y="776"/>
                    </a:lnTo>
                    <a:lnTo>
                      <a:pt x="256" y="764"/>
                    </a:lnTo>
                    <a:lnTo>
                      <a:pt x="2" y="122"/>
                    </a:lnTo>
                    <a:lnTo>
                      <a:pt x="0" y="109"/>
                    </a:lnTo>
                    <a:lnTo>
                      <a:pt x="6" y="95"/>
                    </a:lnTo>
                    <a:lnTo>
                      <a:pt x="18" y="87"/>
                    </a:lnTo>
                    <a:lnTo>
                      <a:pt x="233" y="2"/>
                    </a:lnTo>
                    <a:lnTo>
                      <a:pt x="247" y="0"/>
                    </a:lnTo>
                    <a:close/>
                  </a:path>
                </a:pathLst>
              </a:custGeom>
              <a:solidFill>
                <a:srgbClr val="FBD4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4" name="Freeform 3107"/>
              <p:cNvSpPr>
                <a:spLocks/>
              </p:cNvSpPr>
              <p:nvPr/>
            </p:nvSpPr>
            <p:spPr bwMode="auto">
              <a:xfrm>
                <a:off x="31280379" y="3970440"/>
                <a:ext cx="809625" cy="1149350"/>
              </a:xfrm>
              <a:custGeom>
                <a:avLst/>
                <a:gdLst>
                  <a:gd name="T0" fmla="*/ 266 w 510"/>
                  <a:gd name="T1" fmla="*/ 0 h 724"/>
                  <a:gd name="T2" fmla="*/ 510 w 510"/>
                  <a:gd name="T3" fmla="*/ 619 h 724"/>
                  <a:gd name="T4" fmla="*/ 247 w 510"/>
                  <a:gd name="T5" fmla="*/ 724 h 724"/>
                  <a:gd name="T6" fmla="*/ 0 w 510"/>
                  <a:gd name="T7" fmla="*/ 103 h 724"/>
                  <a:gd name="T8" fmla="*/ 266 w 510"/>
                  <a:gd name="T9" fmla="*/ 0 h 724"/>
                </a:gdLst>
                <a:ahLst/>
                <a:cxnLst>
                  <a:cxn ang="0">
                    <a:pos x="T0" y="T1"/>
                  </a:cxn>
                  <a:cxn ang="0">
                    <a:pos x="T2" y="T3"/>
                  </a:cxn>
                  <a:cxn ang="0">
                    <a:pos x="T4" y="T5"/>
                  </a:cxn>
                  <a:cxn ang="0">
                    <a:pos x="T6" y="T7"/>
                  </a:cxn>
                  <a:cxn ang="0">
                    <a:pos x="T8" y="T9"/>
                  </a:cxn>
                </a:cxnLst>
                <a:rect l="0" t="0" r="r" b="b"/>
                <a:pathLst>
                  <a:path w="510" h="724">
                    <a:moveTo>
                      <a:pt x="266" y="0"/>
                    </a:moveTo>
                    <a:lnTo>
                      <a:pt x="510" y="619"/>
                    </a:lnTo>
                    <a:lnTo>
                      <a:pt x="247" y="724"/>
                    </a:lnTo>
                    <a:lnTo>
                      <a:pt x="0" y="103"/>
                    </a:lnTo>
                    <a:lnTo>
                      <a:pt x="266" y="0"/>
                    </a:lnTo>
                    <a:close/>
                  </a:path>
                </a:pathLst>
              </a:custGeom>
              <a:solidFill>
                <a:srgbClr val="F693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5" name="Freeform 3108"/>
              <p:cNvSpPr>
                <a:spLocks/>
              </p:cNvSpPr>
              <p:nvPr/>
            </p:nvSpPr>
            <p:spPr bwMode="auto">
              <a:xfrm>
                <a:off x="30929541" y="3052865"/>
                <a:ext cx="573088" cy="596900"/>
              </a:xfrm>
              <a:custGeom>
                <a:avLst/>
                <a:gdLst>
                  <a:gd name="T0" fmla="*/ 244 w 361"/>
                  <a:gd name="T1" fmla="*/ 0 h 376"/>
                  <a:gd name="T2" fmla="*/ 258 w 361"/>
                  <a:gd name="T3" fmla="*/ 6 h 376"/>
                  <a:gd name="T4" fmla="*/ 266 w 361"/>
                  <a:gd name="T5" fmla="*/ 18 h 376"/>
                  <a:gd name="T6" fmla="*/ 359 w 361"/>
                  <a:gd name="T7" fmla="*/ 254 h 376"/>
                  <a:gd name="T8" fmla="*/ 361 w 361"/>
                  <a:gd name="T9" fmla="*/ 270 h 376"/>
                  <a:gd name="T10" fmla="*/ 355 w 361"/>
                  <a:gd name="T11" fmla="*/ 281 h 376"/>
                  <a:gd name="T12" fmla="*/ 345 w 361"/>
                  <a:gd name="T13" fmla="*/ 289 h 376"/>
                  <a:gd name="T14" fmla="*/ 130 w 361"/>
                  <a:gd name="T15" fmla="*/ 374 h 376"/>
                  <a:gd name="T16" fmla="*/ 116 w 361"/>
                  <a:gd name="T17" fmla="*/ 376 h 376"/>
                  <a:gd name="T18" fmla="*/ 103 w 361"/>
                  <a:gd name="T19" fmla="*/ 371 h 376"/>
                  <a:gd name="T20" fmla="*/ 95 w 361"/>
                  <a:gd name="T21" fmla="*/ 359 h 376"/>
                  <a:gd name="T22" fmla="*/ 0 w 361"/>
                  <a:gd name="T23" fmla="*/ 120 h 376"/>
                  <a:gd name="T24" fmla="*/ 0 w 361"/>
                  <a:gd name="T25" fmla="*/ 107 h 376"/>
                  <a:gd name="T26" fmla="*/ 4 w 361"/>
                  <a:gd name="T27" fmla="*/ 95 h 376"/>
                  <a:gd name="T28" fmla="*/ 16 w 361"/>
                  <a:gd name="T29" fmla="*/ 87 h 376"/>
                  <a:gd name="T30" fmla="*/ 231 w 361"/>
                  <a:gd name="T31" fmla="*/ 2 h 376"/>
                  <a:gd name="T32" fmla="*/ 244 w 361"/>
                  <a:gd name="T3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376">
                    <a:moveTo>
                      <a:pt x="244" y="0"/>
                    </a:moveTo>
                    <a:lnTo>
                      <a:pt x="258" y="6"/>
                    </a:lnTo>
                    <a:lnTo>
                      <a:pt x="266" y="18"/>
                    </a:lnTo>
                    <a:lnTo>
                      <a:pt x="359" y="254"/>
                    </a:lnTo>
                    <a:lnTo>
                      <a:pt x="361" y="270"/>
                    </a:lnTo>
                    <a:lnTo>
                      <a:pt x="355" y="281"/>
                    </a:lnTo>
                    <a:lnTo>
                      <a:pt x="345" y="289"/>
                    </a:lnTo>
                    <a:lnTo>
                      <a:pt x="130" y="374"/>
                    </a:lnTo>
                    <a:lnTo>
                      <a:pt x="116" y="376"/>
                    </a:lnTo>
                    <a:lnTo>
                      <a:pt x="103" y="371"/>
                    </a:lnTo>
                    <a:lnTo>
                      <a:pt x="95" y="359"/>
                    </a:lnTo>
                    <a:lnTo>
                      <a:pt x="0" y="120"/>
                    </a:lnTo>
                    <a:lnTo>
                      <a:pt x="0" y="107"/>
                    </a:lnTo>
                    <a:lnTo>
                      <a:pt x="4" y="95"/>
                    </a:lnTo>
                    <a:lnTo>
                      <a:pt x="16" y="87"/>
                    </a:lnTo>
                    <a:lnTo>
                      <a:pt x="231" y="2"/>
                    </a:lnTo>
                    <a:lnTo>
                      <a:pt x="244" y="0"/>
                    </a:lnTo>
                    <a:close/>
                  </a:path>
                </a:pathLst>
              </a:custGeom>
              <a:solidFill>
                <a:srgbClr val="FBD4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6" name="Freeform 3110"/>
              <p:cNvSpPr>
                <a:spLocks/>
              </p:cNvSpPr>
              <p:nvPr/>
            </p:nvSpPr>
            <p:spPr bwMode="auto">
              <a:xfrm>
                <a:off x="30954941" y="3030640"/>
                <a:ext cx="482600" cy="539750"/>
              </a:xfrm>
              <a:custGeom>
                <a:avLst/>
                <a:gdLst>
                  <a:gd name="T0" fmla="*/ 192 w 304"/>
                  <a:gd name="T1" fmla="*/ 0 h 340"/>
                  <a:gd name="T2" fmla="*/ 199 w 304"/>
                  <a:gd name="T3" fmla="*/ 0 h 340"/>
                  <a:gd name="T4" fmla="*/ 205 w 304"/>
                  <a:gd name="T5" fmla="*/ 4 h 340"/>
                  <a:gd name="T6" fmla="*/ 209 w 304"/>
                  <a:gd name="T7" fmla="*/ 8 h 340"/>
                  <a:gd name="T8" fmla="*/ 213 w 304"/>
                  <a:gd name="T9" fmla="*/ 14 h 340"/>
                  <a:gd name="T10" fmla="*/ 304 w 304"/>
                  <a:gd name="T11" fmla="*/ 243 h 340"/>
                  <a:gd name="T12" fmla="*/ 304 w 304"/>
                  <a:gd name="T13" fmla="*/ 249 h 340"/>
                  <a:gd name="T14" fmla="*/ 304 w 304"/>
                  <a:gd name="T15" fmla="*/ 257 h 340"/>
                  <a:gd name="T16" fmla="*/ 302 w 304"/>
                  <a:gd name="T17" fmla="*/ 262 h 340"/>
                  <a:gd name="T18" fmla="*/ 298 w 304"/>
                  <a:gd name="T19" fmla="*/ 268 h 340"/>
                  <a:gd name="T20" fmla="*/ 292 w 304"/>
                  <a:gd name="T21" fmla="*/ 270 h 340"/>
                  <a:gd name="T22" fmla="*/ 118 w 304"/>
                  <a:gd name="T23" fmla="*/ 340 h 340"/>
                  <a:gd name="T24" fmla="*/ 112 w 304"/>
                  <a:gd name="T25" fmla="*/ 340 h 340"/>
                  <a:gd name="T26" fmla="*/ 104 w 304"/>
                  <a:gd name="T27" fmla="*/ 340 h 340"/>
                  <a:gd name="T28" fmla="*/ 98 w 304"/>
                  <a:gd name="T29" fmla="*/ 338 h 340"/>
                  <a:gd name="T30" fmla="*/ 95 w 304"/>
                  <a:gd name="T31" fmla="*/ 332 h 340"/>
                  <a:gd name="T32" fmla="*/ 91 w 304"/>
                  <a:gd name="T33" fmla="*/ 326 h 340"/>
                  <a:gd name="T34" fmla="*/ 0 w 304"/>
                  <a:gd name="T35" fmla="*/ 97 h 340"/>
                  <a:gd name="T36" fmla="*/ 0 w 304"/>
                  <a:gd name="T37" fmla="*/ 92 h 340"/>
                  <a:gd name="T38" fmla="*/ 0 w 304"/>
                  <a:gd name="T39" fmla="*/ 84 h 340"/>
                  <a:gd name="T40" fmla="*/ 1 w 304"/>
                  <a:gd name="T41" fmla="*/ 78 h 340"/>
                  <a:gd name="T42" fmla="*/ 7 w 304"/>
                  <a:gd name="T43" fmla="*/ 74 h 340"/>
                  <a:gd name="T44" fmla="*/ 13 w 304"/>
                  <a:gd name="T45" fmla="*/ 70 h 340"/>
                  <a:gd name="T46" fmla="*/ 186 w 304"/>
                  <a:gd name="T47" fmla="*/ 2 h 340"/>
                  <a:gd name="T48" fmla="*/ 192 w 304"/>
                  <a:gd name="T4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340">
                    <a:moveTo>
                      <a:pt x="192" y="0"/>
                    </a:moveTo>
                    <a:lnTo>
                      <a:pt x="199" y="0"/>
                    </a:lnTo>
                    <a:lnTo>
                      <a:pt x="205" y="4"/>
                    </a:lnTo>
                    <a:lnTo>
                      <a:pt x="209" y="8"/>
                    </a:lnTo>
                    <a:lnTo>
                      <a:pt x="213" y="14"/>
                    </a:lnTo>
                    <a:lnTo>
                      <a:pt x="304" y="243"/>
                    </a:lnTo>
                    <a:lnTo>
                      <a:pt x="304" y="249"/>
                    </a:lnTo>
                    <a:lnTo>
                      <a:pt x="304" y="257"/>
                    </a:lnTo>
                    <a:lnTo>
                      <a:pt x="302" y="262"/>
                    </a:lnTo>
                    <a:lnTo>
                      <a:pt x="298" y="268"/>
                    </a:lnTo>
                    <a:lnTo>
                      <a:pt x="292" y="270"/>
                    </a:lnTo>
                    <a:lnTo>
                      <a:pt x="118" y="340"/>
                    </a:lnTo>
                    <a:lnTo>
                      <a:pt x="112" y="340"/>
                    </a:lnTo>
                    <a:lnTo>
                      <a:pt x="104" y="340"/>
                    </a:lnTo>
                    <a:lnTo>
                      <a:pt x="98" y="338"/>
                    </a:lnTo>
                    <a:lnTo>
                      <a:pt x="95" y="332"/>
                    </a:lnTo>
                    <a:lnTo>
                      <a:pt x="91" y="326"/>
                    </a:lnTo>
                    <a:lnTo>
                      <a:pt x="0" y="97"/>
                    </a:lnTo>
                    <a:lnTo>
                      <a:pt x="0" y="92"/>
                    </a:lnTo>
                    <a:lnTo>
                      <a:pt x="0" y="84"/>
                    </a:lnTo>
                    <a:lnTo>
                      <a:pt x="1" y="78"/>
                    </a:lnTo>
                    <a:lnTo>
                      <a:pt x="7" y="74"/>
                    </a:lnTo>
                    <a:lnTo>
                      <a:pt x="13" y="70"/>
                    </a:lnTo>
                    <a:lnTo>
                      <a:pt x="186" y="2"/>
                    </a:lnTo>
                    <a:lnTo>
                      <a:pt x="192" y="0"/>
                    </a:lnTo>
                    <a:close/>
                  </a:path>
                </a:pathLst>
              </a:custGeom>
              <a:solidFill>
                <a:srgbClr val="F693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57" name="20 Grupo"/>
            <p:cNvGrpSpPr/>
            <p:nvPr/>
          </p:nvGrpSpPr>
          <p:grpSpPr>
            <a:xfrm flipV="1">
              <a:off x="12533274" y="8297839"/>
              <a:ext cx="2216150" cy="2747963"/>
              <a:chOff x="13058409" y="4560881"/>
              <a:chExt cx="2216150" cy="2747963"/>
            </a:xfrm>
          </p:grpSpPr>
          <p:sp>
            <p:nvSpPr>
              <p:cNvPr id="358" name="Freeform 79"/>
              <p:cNvSpPr>
                <a:spLocks/>
              </p:cNvSpPr>
              <p:nvPr/>
            </p:nvSpPr>
            <p:spPr bwMode="auto">
              <a:xfrm>
                <a:off x="14498272" y="6637331"/>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59" name="Freeform 80"/>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0" name="Freeform 81"/>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1" name="Freeform 82"/>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2" name="Freeform 83"/>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3" name="Freeform 84"/>
              <p:cNvSpPr>
                <a:spLocks/>
              </p:cNvSpPr>
              <p:nvPr/>
            </p:nvSpPr>
            <p:spPr bwMode="auto">
              <a:xfrm>
                <a:off x="13582284" y="4560881"/>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64" name="229 Grupo"/>
            <p:cNvGrpSpPr>
              <a:grpSpLocks noChangeAspect="1"/>
            </p:cNvGrpSpPr>
            <p:nvPr/>
          </p:nvGrpSpPr>
          <p:grpSpPr>
            <a:xfrm>
              <a:off x="17587206" y="6159676"/>
              <a:ext cx="571810" cy="551035"/>
              <a:chOff x="26946497" y="4626698"/>
              <a:chExt cx="917575" cy="884237"/>
            </a:xfrm>
          </p:grpSpPr>
          <p:sp>
            <p:nvSpPr>
              <p:cNvPr id="365" name="Freeform 5382"/>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6" name="Freeform 5383"/>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7" name="Freeform 5384"/>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8" name="Freeform 5385"/>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69" name="Freeform 5386"/>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0" name="Freeform 5387"/>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1" name="Freeform 5388"/>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2" name="Freeform 5389"/>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73" name="238 Grupo"/>
            <p:cNvGrpSpPr>
              <a:grpSpLocks noChangeAspect="1"/>
            </p:cNvGrpSpPr>
            <p:nvPr/>
          </p:nvGrpSpPr>
          <p:grpSpPr>
            <a:xfrm>
              <a:off x="11783055" y="5943515"/>
              <a:ext cx="571810" cy="551035"/>
              <a:chOff x="26946497" y="4626698"/>
              <a:chExt cx="917575" cy="884237"/>
            </a:xfrm>
          </p:grpSpPr>
          <p:sp>
            <p:nvSpPr>
              <p:cNvPr id="374" name="Freeform 5382"/>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5" name="Freeform 5383"/>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6" name="Freeform 5384"/>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7" name="Freeform 5385"/>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8" name="Freeform 5386"/>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79" name="Freeform 5387"/>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0" name="Freeform 5388"/>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1" name="Freeform 5389"/>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82" name="247 Grupo"/>
            <p:cNvGrpSpPr>
              <a:grpSpLocks noChangeAspect="1"/>
            </p:cNvGrpSpPr>
            <p:nvPr/>
          </p:nvGrpSpPr>
          <p:grpSpPr>
            <a:xfrm>
              <a:off x="11783055" y="8966555"/>
              <a:ext cx="571810" cy="551035"/>
              <a:chOff x="26946497" y="4626698"/>
              <a:chExt cx="917575" cy="884237"/>
            </a:xfrm>
          </p:grpSpPr>
          <p:sp>
            <p:nvSpPr>
              <p:cNvPr id="383" name="Freeform 5382"/>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4" name="Freeform 5383"/>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5" name="Freeform 5384"/>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6" name="Freeform 5385"/>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7" name="Freeform 5386"/>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8" name="Freeform 5387"/>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89" name="Freeform 5388"/>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90" name="Freeform 5389"/>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91" name="48 Grupo"/>
            <p:cNvGrpSpPr>
              <a:grpSpLocks noChangeAspect="1"/>
            </p:cNvGrpSpPr>
            <p:nvPr/>
          </p:nvGrpSpPr>
          <p:grpSpPr>
            <a:xfrm rot="10800000">
              <a:off x="13202405" y="6855088"/>
              <a:ext cx="344488" cy="622300"/>
              <a:chOff x="26986739" y="7197990"/>
              <a:chExt cx="344488" cy="622300"/>
            </a:xfrm>
          </p:grpSpPr>
          <p:sp>
            <p:nvSpPr>
              <p:cNvPr id="392" name="Freeform 150"/>
              <p:cNvSpPr>
                <a:spLocks/>
              </p:cNvSpPr>
              <p:nvPr/>
            </p:nvSpPr>
            <p:spPr bwMode="auto">
              <a:xfrm>
                <a:off x="26986739" y="7197990"/>
                <a:ext cx="344488" cy="622300"/>
              </a:xfrm>
              <a:custGeom>
                <a:avLst/>
                <a:gdLst>
                  <a:gd name="T0" fmla="*/ 206 w 217"/>
                  <a:gd name="T1" fmla="*/ 0 h 392"/>
                  <a:gd name="T2" fmla="*/ 212 w 217"/>
                  <a:gd name="T3" fmla="*/ 2 h 392"/>
                  <a:gd name="T4" fmla="*/ 215 w 217"/>
                  <a:gd name="T5" fmla="*/ 6 h 392"/>
                  <a:gd name="T6" fmla="*/ 215 w 217"/>
                  <a:gd name="T7" fmla="*/ 10 h 392"/>
                  <a:gd name="T8" fmla="*/ 217 w 217"/>
                  <a:gd name="T9" fmla="*/ 382 h 392"/>
                  <a:gd name="T10" fmla="*/ 215 w 217"/>
                  <a:gd name="T11" fmla="*/ 388 h 392"/>
                  <a:gd name="T12" fmla="*/ 212 w 217"/>
                  <a:gd name="T13" fmla="*/ 390 h 392"/>
                  <a:gd name="T14" fmla="*/ 206 w 217"/>
                  <a:gd name="T15" fmla="*/ 392 h 392"/>
                  <a:gd name="T16" fmla="*/ 10 w 217"/>
                  <a:gd name="T17" fmla="*/ 392 h 392"/>
                  <a:gd name="T18" fmla="*/ 6 w 217"/>
                  <a:gd name="T19" fmla="*/ 392 h 392"/>
                  <a:gd name="T20" fmla="*/ 2 w 217"/>
                  <a:gd name="T21" fmla="*/ 388 h 392"/>
                  <a:gd name="T22" fmla="*/ 0 w 217"/>
                  <a:gd name="T23" fmla="*/ 382 h 392"/>
                  <a:gd name="T24" fmla="*/ 0 w 217"/>
                  <a:gd name="T25" fmla="*/ 12 h 392"/>
                  <a:gd name="T26" fmla="*/ 2 w 217"/>
                  <a:gd name="T27" fmla="*/ 6 h 392"/>
                  <a:gd name="T28" fmla="*/ 6 w 217"/>
                  <a:gd name="T29" fmla="*/ 2 h 392"/>
                  <a:gd name="T30" fmla="*/ 10 w 217"/>
                  <a:gd name="T31" fmla="*/ 2 h 392"/>
                  <a:gd name="T32" fmla="*/ 206 w 217"/>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392">
                    <a:moveTo>
                      <a:pt x="206" y="0"/>
                    </a:moveTo>
                    <a:lnTo>
                      <a:pt x="212" y="2"/>
                    </a:lnTo>
                    <a:lnTo>
                      <a:pt x="215" y="6"/>
                    </a:lnTo>
                    <a:lnTo>
                      <a:pt x="215" y="10"/>
                    </a:lnTo>
                    <a:lnTo>
                      <a:pt x="217" y="382"/>
                    </a:lnTo>
                    <a:lnTo>
                      <a:pt x="215" y="388"/>
                    </a:lnTo>
                    <a:lnTo>
                      <a:pt x="212" y="390"/>
                    </a:lnTo>
                    <a:lnTo>
                      <a:pt x="206" y="392"/>
                    </a:lnTo>
                    <a:lnTo>
                      <a:pt x="10" y="392"/>
                    </a:lnTo>
                    <a:lnTo>
                      <a:pt x="6" y="392"/>
                    </a:lnTo>
                    <a:lnTo>
                      <a:pt x="2" y="388"/>
                    </a:lnTo>
                    <a:lnTo>
                      <a:pt x="0" y="382"/>
                    </a:lnTo>
                    <a:lnTo>
                      <a:pt x="0" y="12"/>
                    </a:lnTo>
                    <a:lnTo>
                      <a:pt x="2" y="6"/>
                    </a:lnTo>
                    <a:lnTo>
                      <a:pt x="6" y="2"/>
                    </a:lnTo>
                    <a:lnTo>
                      <a:pt x="10" y="2"/>
                    </a:lnTo>
                    <a:lnTo>
                      <a:pt x="20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93" name="Rectangle 151"/>
              <p:cNvSpPr>
                <a:spLocks noChangeArrowheads="1"/>
              </p:cNvSpPr>
              <p:nvPr/>
            </p:nvSpPr>
            <p:spPr bwMode="auto">
              <a:xfrm>
                <a:off x="26999439" y="7266252"/>
                <a:ext cx="320675" cy="488950"/>
              </a:xfrm>
              <a:prstGeom prst="rect">
                <a:avLst/>
              </a:prstGeom>
              <a:solidFill>
                <a:srgbClr val="527B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94" name="Freeform 152"/>
              <p:cNvSpPr>
                <a:spLocks/>
              </p:cNvSpPr>
              <p:nvPr/>
            </p:nvSpPr>
            <p:spPr bwMode="auto">
              <a:xfrm>
                <a:off x="27137552" y="7217040"/>
                <a:ext cx="39688" cy="39688"/>
              </a:xfrm>
              <a:prstGeom prst="ellipse">
                <a:avLst/>
              </a:prstGeom>
              <a:solidFill>
                <a:srgbClr val="527B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395" name="Freeform 153"/>
              <p:cNvSpPr>
                <a:spLocks/>
              </p:cNvSpPr>
              <p:nvPr/>
            </p:nvSpPr>
            <p:spPr bwMode="auto">
              <a:xfrm>
                <a:off x="27150252" y="7780602"/>
                <a:ext cx="19050" cy="17463"/>
              </a:xfrm>
              <a:prstGeom prst="ellipse">
                <a:avLst/>
              </a:prstGeom>
              <a:solidFill>
                <a:srgbClr val="527B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396" name="262 Grupo"/>
            <p:cNvGrpSpPr/>
            <p:nvPr/>
          </p:nvGrpSpPr>
          <p:grpSpPr>
            <a:xfrm rot="10800000">
              <a:off x="15903858" y="6710711"/>
              <a:ext cx="889000" cy="1257300"/>
              <a:chOff x="32151357" y="11362003"/>
              <a:chExt cx="889000" cy="1257300"/>
            </a:xfrm>
          </p:grpSpPr>
          <p:sp>
            <p:nvSpPr>
              <p:cNvPr id="397" name="Rectangle 165"/>
              <p:cNvSpPr>
                <a:spLocks noChangeArrowheads="1"/>
              </p:cNvSpPr>
              <p:nvPr/>
            </p:nvSpPr>
            <p:spPr bwMode="auto">
              <a:xfrm>
                <a:off x="32151357" y="11362003"/>
                <a:ext cx="889000" cy="125730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98" name="Rectangle 166"/>
              <p:cNvSpPr>
                <a:spLocks noChangeArrowheads="1"/>
              </p:cNvSpPr>
              <p:nvPr/>
            </p:nvSpPr>
            <p:spPr bwMode="auto">
              <a:xfrm>
                <a:off x="32260895" y="12012878"/>
                <a:ext cx="77788" cy="66675"/>
              </a:xfrm>
              <a:prstGeom prst="rect">
                <a:avLst/>
              </a:prstGeom>
              <a:solidFill>
                <a:srgbClr val="48A8D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399" name="Rectangle 167"/>
              <p:cNvSpPr>
                <a:spLocks noChangeArrowheads="1"/>
              </p:cNvSpPr>
              <p:nvPr/>
            </p:nvSpPr>
            <p:spPr bwMode="auto">
              <a:xfrm>
                <a:off x="32351382" y="11981128"/>
                <a:ext cx="76200" cy="98425"/>
              </a:xfrm>
              <a:prstGeom prst="rect">
                <a:avLst/>
              </a:prstGeom>
              <a:solidFill>
                <a:srgbClr val="5EBBD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0" name="Rectangle 168"/>
              <p:cNvSpPr>
                <a:spLocks noChangeArrowheads="1"/>
              </p:cNvSpPr>
              <p:nvPr/>
            </p:nvSpPr>
            <p:spPr bwMode="auto">
              <a:xfrm>
                <a:off x="32440282" y="11911278"/>
                <a:ext cx="77788" cy="168275"/>
              </a:xfrm>
              <a:prstGeom prst="rect">
                <a:avLst/>
              </a:prstGeom>
              <a:solidFill>
                <a:srgbClr val="74CC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1" name="Rectangle 169"/>
              <p:cNvSpPr>
                <a:spLocks noChangeArrowheads="1"/>
              </p:cNvSpPr>
              <p:nvPr/>
            </p:nvSpPr>
            <p:spPr bwMode="auto">
              <a:xfrm>
                <a:off x="32529182" y="11935091"/>
                <a:ext cx="77788" cy="144463"/>
              </a:xfrm>
              <a:prstGeom prst="rect">
                <a:avLst/>
              </a:prstGeom>
              <a:solidFill>
                <a:srgbClr val="8BDC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2" name="Freeform 170"/>
              <p:cNvSpPr>
                <a:spLocks/>
              </p:cNvSpPr>
              <p:nvPr/>
            </p:nvSpPr>
            <p:spPr bwMode="auto">
              <a:xfrm>
                <a:off x="32619670" y="12009703"/>
                <a:ext cx="76200" cy="73025"/>
              </a:xfrm>
              <a:custGeom>
                <a:avLst/>
                <a:gdLst>
                  <a:gd name="T0" fmla="*/ 0 w 48"/>
                  <a:gd name="T1" fmla="*/ 0 h 46"/>
                  <a:gd name="T2" fmla="*/ 48 w 48"/>
                  <a:gd name="T3" fmla="*/ 0 h 46"/>
                  <a:gd name="T4" fmla="*/ 48 w 48"/>
                  <a:gd name="T5" fmla="*/ 46 h 46"/>
                  <a:gd name="T6" fmla="*/ 0 w 48"/>
                  <a:gd name="T7" fmla="*/ 4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48" y="0"/>
                    </a:lnTo>
                    <a:lnTo>
                      <a:pt x="48" y="46"/>
                    </a:lnTo>
                    <a:lnTo>
                      <a:pt x="0" y="44"/>
                    </a:lnTo>
                    <a:lnTo>
                      <a:pt x="0" y="0"/>
                    </a:lnTo>
                    <a:close/>
                  </a:path>
                </a:pathLst>
              </a:custGeom>
              <a:solidFill>
                <a:srgbClr val="A0EAF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03" name="Rectangle 171"/>
              <p:cNvSpPr>
                <a:spLocks noChangeArrowheads="1"/>
              </p:cNvSpPr>
              <p:nvPr/>
            </p:nvSpPr>
            <p:spPr bwMode="auto">
              <a:xfrm>
                <a:off x="32705395" y="11981128"/>
                <a:ext cx="76200" cy="98425"/>
              </a:xfrm>
              <a:prstGeom prst="rect">
                <a:avLst/>
              </a:prstGeom>
              <a:solidFill>
                <a:srgbClr val="74CC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4" name="Rectangle 172"/>
              <p:cNvSpPr>
                <a:spLocks noChangeArrowheads="1"/>
              </p:cNvSpPr>
              <p:nvPr/>
            </p:nvSpPr>
            <p:spPr bwMode="auto">
              <a:xfrm>
                <a:off x="32794295" y="11935091"/>
                <a:ext cx="77788" cy="144463"/>
              </a:xfrm>
              <a:prstGeom prst="rect">
                <a:avLst/>
              </a:prstGeom>
              <a:solidFill>
                <a:srgbClr val="8BDC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5" name="Freeform 173"/>
              <p:cNvSpPr>
                <a:spLocks/>
              </p:cNvSpPr>
              <p:nvPr/>
            </p:nvSpPr>
            <p:spPr bwMode="auto">
              <a:xfrm>
                <a:off x="32883195" y="11836666"/>
                <a:ext cx="77788" cy="246063"/>
              </a:xfrm>
              <a:custGeom>
                <a:avLst/>
                <a:gdLst>
                  <a:gd name="T0" fmla="*/ 0 w 49"/>
                  <a:gd name="T1" fmla="*/ 0 h 155"/>
                  <a:gd name="T2" fmla="*/ 49 w 49"/>
                  <a:gd name="T3" fmla="*/ 0 h 155"/>
                  <a:gd name="T4" fmla="*/ 49 w 49"/>
                  <a:gd name="T5" fmla="*/ 155 h 155"/>
                  <a:gd name="T6" fmla="*/ 0 w 49"/>
                  <a:gd name="T7" fmla="*/ 153 h 155"/>
                  <a:gd name="T8" fmla="*/ 0 w 49"/>
                  <a:gd name="T9" fmla="*/ 0 h 155"/>
                </a:gdLst>
                <a:ahLst/>
                <a:cxnLst>
                  <a:cxn ang="0">
                    <a:pos x="T0" y="T1"/>
                  </a:cxn>
                  <a:cxn ang="0">
                    <a:pos x="T2" y="T3"/>
                  </a:cxn>
                  <a:cxn ang="0">
                    <a:pos x="T4" y="T5"/>
                  </a:cxn>
                  <a:cxn ang="0">
                    <a:pos x="T6" y="T7"/>
                  </a:cxn>
                  <a:cxn ang="0">
                    <a:pos x="T8" y="T9"/>
                  </a:cxn>
                </a:cxnLst>
                <a:rect l="0" t="0" r="r" b="b"/>
                <a:pathLst>
                  <a:path w="49" h="155">
                    <a:moveTo>
                      <a:pt x="0" y="0"/>
                    </a:moveTo>
                    <a:lnTo>
                      <a:pt x="49" y="0"/>
                    </a:lnTo>
                    <a:lnTo>
                      <a:pt x="49" y="155"/>
                    </a:lnTo>
                    <a:lnTo>
                      <a:pt x="0" y="153"/>
                    </a:lnTo>
                    <a:lnTo>
                      <a:pt x="0" y="0"/>
                    </a:lnTo>
                    <a:close/>
                  </a:path>
                </a:pathLst>
              </a:custGeom>
              <a:solidFill>
                <a:srgbClr val="A0EAF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06" name="Rectangle 174"/>
              <p:cNvSpPr>
                <a:spLocks noChangeArrowheads="1"/>
              </p:cNvSpPr>
              <p:nvPr/>
            </p:nvSpPr>
            <p:spPr bwMode="auto">
              <a:xfrm>
                <a:off x="32233907" y="12184328"/>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7" name="Rectangle 175"/>
              <p:cNvSpPr>
                <a:spLocks noChangeArrowheads="1"/>
              </p:cNvSpPr>
              <p:nvPr/>
            </p:nvSpPr>
            <p:spPr bwMode="auto">
              <a:xfrm>
                <a:off x="32233907" y="12224016"/>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8" name="Rectangle 176"/>
              <p:cNvSpPr>
                <a:spLocks noChangeArrowheads="1"/>
              </p:cNvSpPr>
              <p:nvPr/>
            </p:nvSpPr>
            <p:spPr bwMode="auto">
              <a:xfrm>
                <a:off x="32233907" y="12262116"/>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09" name="Rectangle 177"/>
              <p:cNvSpPr>
                <a:spLocks noChangeArrowheads="1"/>
              </p:cNvSpPr>
              <p:nvPr/>
            </p:nvSpPr>
            <p:spPr bwMode="auto">
              <a:xfrm>
                <a:off x="32233907" y="12301803"/>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0" name="Rectangle 178"/>
              <p:cNvSpPr>
                <a:spLocks noChangeArrowheads="1"/>
              </p:cNvSpPr>
              <p:nvPr/>
            </p:nvSpPr>
            <p:spPr bwMode="auto">
              <a:xfrm>
                <a:off x="32233907" y="12338316"/>
                <a:ext cx="333375" cy="25400"/>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1" name="Rectangle 179"/>
              <p:cNvSpPr>
                <a:spLocks noChangeArrowheads="1"/>
              </p:cNvSpPr>
              <p:nvPr/>
            </p:nvSpPr>
            <p:spPr bwMode="auto">
              <a:xfrm>
                <a:off x="32233907" y="12378003"/>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2" name="Rectangle 180"/>
              <p:cNvSpPr>
                <a:spLocks noChangeArrowheads="1"/>
              </p:cNvSpPr>
              <p:nvPr/>
            </p:nvSpPr>
            <p:spPr bwMode="auto">
              <a:xfrm>
                <a:off x="32233907" y="12419278"/>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3" name="Rectangle 181"/>
              <p:cNvSpPr>
                <a:spLocks noChangeArrowheads="1"/>
              </p:cNvSpPr>
              <p:nvPr/>
            </p:nvSpPr>
            <p:spPr bwMode="auto">
              <a:xfrm>
                <a:off x="32233907" y="12455791"/>
                <a:ext cx="166688"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4" name="Rectangle 182"/>
              <p:cNvSpPr>
                <a:spLocks noChangeArrowheads="1"/>
              </p:cNvSpPr>
              <p:nvPr/>
            </p:nvSpPr>
            <p:spPr bwMode="auto">
              <a:xfrm>
                <a:off x="32624432" y="12184328"/>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5" name="Rectangle 183"/>
              <p:cNvSpPr>
                <a:spLocks noChangeArrowheads="1"/>
              </p:cNvSpPr>
              <p:nvPr/>
            </p:nvSpPr>
            <p:spPr bwMode="auto">
              <a:xfrm>
                <a:off x="32624432" y="12224016"/>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6" name="Freeform 184"/>
              <p:cNvSpPr>
                <a:spLocks/>
              </p:cNvSpPr>
              <p:nvPr/>
            </p:nvSpPr>
            <p:spPr bwMode="auto">
              <a:xfrm>
                <a:off x="32624432" y="12262116"/>
                <a:ext cx="333375" cy="23813"/>
              </a:xfrm>
              <a:custGeom>
                <a:avLst/>
                <a:gdLst>
                  <a:gd name="T0" fmla="*/ 0 w 210"/>
                  <a:gd name="T1" fmla="*/ 0 h 15"/>
                  <a:gd name="T2" fmla="*/ 210 w 210"/>
                  <a:gd name="T3" fmla="*/ 0 h 15"/>
                  <a:gd name="T4" fmla="*/ 210 w 210"/>
                  <a:gd name="T5" fmla="*/ 15 h 15"/>
                  <a:gd name="T6" fmla="*/ 0 w 210"/>
                  <a:gd name="T7" fmla="*/ 13 h 15"/>
                  <a:gd name="T8" fmla="*/ 0 w 210"/>
                  <a:gd name="T9" fmla="*/ 0 h 15"/>
                </a:gdLst>
                <a:ahLst/>
                <a:cxnLst>
                  <a:cxn ang="0">
                    <a:pos x="T0" y="T1"/>
                  </a:cxn>
                  <a:cxn ang="0">
                    <a:pos x="T2" y="T3"/>
                  </a:cxn>
                  <a:cxn ang="0">
                    <a:pos x="T4" y="T5"/>
                  </a:cxn>
                  <a:cxn ang="0">
                    <a:pos x="T6" y="T7"/>
                  </a:cxn>
                  <a:cxn ang="0">
                    <a:pos x="T8" y="T9"/>
                  </a:cxn>
                </a:cxnLst>
                <a:rect l="0" t="0" r="r" b="b"/>
                <a:pathLst>
                  <a:path w="210" h="15">
                    <a:moveTo>
                      <a:pt x="0" y="0"/>
                    </a:moveTo>
                    <a:lnTo>
                      <a:pt x="210" y="0"/>
                    </a:lnTo>
                    <a:lnTo>
                      <a:pt x="210" y="15"/>
                    </a:lnTo>
                    <a:lnTo>
                      <a:pt x="0" y="13"/>
                    </a:lnTo>
                    <a:lnTo>
                      <a:pt x="0" y="0"/>
                    </a:lnTo>
                    <a:close/>
                  </a:path>
                </a:pathLst>
              </a:custGeom>
              <a:solidFill>
                <a:srgbClr val="CED9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17" name="Rectangle 185"/>
              <p:cNvSpPr>
                <a:spLocks noChangeArrowheads="1"/>
              </p:cNvSpPr>
              <p:nvPr/>
            </p:nvSpPr>
            <p:spPr bwMode="auto">
              <a:xfrm>
                <a:off x="32624432" y="12301803"/>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18" name="Freeform 186"/>
              <p:cNvSpPr>
                <a:spLocks/>
              </p:cNvSpPr>
              <p:nvPr/>
            </p:nvSpPr>
            <p:spPr bwMode="auto">
              <a:xfrm>
                <a:off x="32624432" y="12338316"/>
                <a:ext cx="333375" cy="25400"/>
              </a:xfrm>
              <a:custGeom>
                <a:avLst/>
                <a:gdLst>
                  <a:gd name="T0" fmla="*/ 0 w 210"/>
                  <a:gd name="T1" fmla="*/ 0 h 16"/>
                  <a:gd name="T2" fmla="*/ 210 w 210"/>
                  <a:gd name="T3" fmla="*/ 2 h 16"/>
                  <a:gd name="T4" fmla="*/ 210 w 210"/>
                  <a:gd name="T5" fmla="*/ 16 h 16"/>
                  <a:gd name="T6" fmla="*/ 0 w 210"/>
                  <a:gd name="T7" fmla="*/ 16 h 16"/>
                  <a:gd name="T8" fmla="*/ 0 w 210"/>
                  <a:gd name="T9" fmla="*/ 0 h 16"/>
                </a:gdLst>
                <a:ahLst/>
                <a:cxnLst>
                  <a:cxn ang="0">
                    <a:pos x="T0" y="T1"/>
                  </a:cxn>
                  <a:cxn ang="0">
                    <a:pos x="T2" y="T3"/>
                  </a:cxn>
                  <a:cxn ang="0">
                    <a:pos x="T4" y="T5"/>
                  </a:cxn>
                  <a:cxn ang="0">
                    <a:pos x="T6" y="T7"/>
                  </a:cxn>
                  <a:cxn ang="0">
                    <a:pos x="T8" y="T9"/>
                  </a:cxn>
                </a:cxnLst>
                <a:rect l="0" t="0" r="r" b="b"/>
                <a:pathLst>
                  <a:path w="210" h="16">
                    <a:moveTo>
                      <a:pt x="0" y="0"/>
                    </a:moveTo>
                    <a:lnTo>
                      <a:pt x="210" y="2"/>
                    </a:lnTo>
                    <a:lnTo>
                      <a:pt x="210" y="16"/>
                    </a:lnTo>
                    <a:lnTo>
                      <a:pt x="0" y="16"/>
                    </a:lnTo>
                    <a:lnTo>
                      <a:pt x="0" y="0"/>
                    </a:lnTo>
                    <a:close/>
                  </a:path>
                </a:pathLst>
              </a:custGeom>
              <a:solidFill>
                <a:srgbClr val="CED9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19" name="Rectangle 187"/>
              <p:cNvSpPr>
                <a:spLocks noChangeArrowheads="1"/>
              </p:cNvSpPr>
              <p:nvPr/>
            </p:nvSpPr>
            <p:spPr bwMode="auto">
              <a:xfrm>
                <a:off x="32624432" y="12378003"/>
                <a:ext cx="333375" cy="22225"/>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20" name="Rectangle 188"/>
              <p:cNvSpPr>
                <a:spLocks noChangeArrowheads="1"/>
              </p:cNvSpPr>
              <p:nvPr/>
            </p:nvSpPr>
            <p:spPr bwMode="auto">
              <a:xfrm>
                <a:off x="32624432" y="12419278"/>
                <a:ext cx="333375"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21" name="Rectangle 189"/>
              <p:cNvSpPr>
                <a:spLocks noChangeArrowheads="1"/>
              </p:cNvSpPr>
              <p:nvPr/>
            </p:nvSpPr>
            <p:spPr bwMode="auto">
              <a:xfrm>
                <a:off x="32624432" y="12455791"/>
                <a:ext cx="234950" cy="20638"/>
              </a:xfrm>
              <a:prstGeom prst="rect">
                <a:avLst/>
              </a:prstGeom>
              <a:solidFill>
                <a:srgbClr val="CED9D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22" name="Freeform 190"/>
              <p:cNvSpPr>
                <a:spLocks/>
              </p:cNvSpPr>
              <p:nvPr/>
            </p:nvSpPr>
            <p:spPr bwMode="auto">
              <a:xfrm>
                <a:off x="32259307" y="11498528"/>
                <a:ext cx="701675" cy="282575"/>
              </a:xfrm>
              <a:custGeom>
                <a:avLst/>
                <a:gdLst>
                  <a:gd name="T0" fmla="*/ 430 w 442"/>
                  <a:gd name="T1" fmla="*/ 0 h 178"/>
                  <a:gd name="T2" fmla="*/ 442 w 442"/>
                  <a:gd name="T3" fmla="*/ 17 h 178"/>
                  <a:gd name="T4" fmla="*/ 263 w 442"/>
                  <a:gd name="T5" fmla="*/ 139 h 178"/>
                  <a:gd name="T6" fmla="*/ 161 w 442"/>
                  <a:gd name="T7" fmla="*/ 69 h 178"/>
                  <a:gd name="T8" fmla="*/ 13 w 442"/>
                  <a:gd name="T9" fmla="*/ 178 h 178"/>
                  <a:gd name="T10" fmla="*/ 0 w 442"/>
                  <a:gd name="T11" fmla="*/ 161 h 178"/>
                  <a:gd name="T12" fmla="*/ 161 w 442"/>
                  <a:gd name="T13" fmla="*/ 42 h 178"/>
                  <a:gd name="T14" fmla="*/ 263 w 442"/>
                  <a:gd name="T15" fmla="*/ 114 h 178"/>
                  <a:gd name="T16" fmla="*/ 430 w 442"/>
                  <a:gd name="T1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178">
                    <a:moveTo>
                      <a:pt x="430" y="0"/>
                    </a:moveTo>
                    <a:lnTo>
                      <a:pt x="442" y="17"/>
                    </a:lnTo>
                    <a:lnTo>
                      <a:pt x="263" y="139"/>
                    </a:lnTo>
                    <a:lnTo>
                      <a:pt x="161" y="69"/>
                    </a:lnTo>
                    <a:lnTo>
                      <a:pt x="13" y="178"/>
                    </a:lnTo>
                    <a:lnTo>
                      <a:pt x="0" y="161"/>
                    </a:lnTo>
                    <a:lnTo>
                      <a:pt x="161" y="42"/>
                    </a:lnTo>
                    <a:lnTo>
                      <a:pt x="263" y="114"/>
                    </a:lnTo>
                    <a:lnTo>
                      <a:pt x="430" y="0"/>
                    </a:lnTo>
                    <a:close/>
                  </a:path>
                </a:pathLst>
              </a:custGeom>
              <a:solidFill>
                <a:srgbClr val="FEBD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23" name="Freeform 191"/>
              <p:cNvSpPr>
                <a:spLocks/>
              </p:cNvSpPr>
              <p:nvPr/>
            </p:nvSpPr>
            <p:spPr bwMode="auto">
              <a:xfrm>
                <a:off x="32875257" y="11498528"/>
                <a:ext cx="88900" cy="88900"/>
              </a:xfrm>
              <a:custGeom>
                <a:avLst/>
                <a:gdLst>
                  <a:gd name="T0" fmla="*/ 0 w 56"/>
                  <a:gd name="T1" fmla="*/ 0 h 56"/>
                  <a:gd name="T2" fmla="*/ 56 w 56"/>
                  <a:gd name="T3" fmla="*/ 0 h 56"/>
                  <a:gd name="T4" fmla="*/ 56 w 56"/>
                  <a:gd name="T5" fmla="*/ 56 h 56"/>
                  <a:gd name="T6" fmla="*/ 38 w 56"/>
                  <a:gd name="T7" fmla="*/ 56 h 56"/>
                  <a:gd name="T8" fmla="*/ 38 w 56"/>
                  <a:gd name="T9" fmla="*/ 17 h 56"/>
                  <a:gd name="T10" fmla="*/ 0 w 56"/>
                  <a:gd name="T11" fmla="*/ 17 h 56"/>
                  <a:gd name="T12" fmla="*/ 0 w 56"/>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6" h="56">
                    <a:moveTo>
                      <a:pt x="0" y="0"/>
                    </a:moveTo>
                    <a:lnTo>
                      <a:pt x="56" y="0"/>
                    </a:lnTo>
                    <a:lnTo>
                      <a:pt x="56" y="56"/>
                    </a:lnTo>
                    <a:lnTo>
                      <a:pt x="38" y="56"/>
                    </a:lnTo>
                    <a:lnTo>
                      <a:pt x="38" y="17"/>
                    </a:lnTo>
                    <a:lnTo>
                      <a:pt x="0" y="17"/>
                    </a:lnTo>
                    <a:lnTo>
                      <a:pt x="0" y="0"/>
                    </a:lnTo>
                    <a:close/>
                  </a:path>
                </a:pathLst>
              </a:custGeom>
              <a:solidFill>
                <a:srgbClr val="FEBD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24" name="Freeform 192"/>
              <p:cNvSpPr>
                <a:spLocks/>
              </p:cNvSpPr>
              <p:nvPr/>
            </p:nvSpPr>
            <p:spPr bwMode="auto">
              <a:xfrm>
                <a:off x="32637132" y="11654103"/>
                <a:ext cx="77788" cy="77788"/>
              </a:xfrm>
              <a:prstGeom prst="ellipse">
                <a:avLst/>
              </a:prstGeom>
              <a:solidFill>
                <a:srgbClr val="43EC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25" name="Freeform 193"/>
              <p:cNvSpPr>
                <a:spLocks/>
              </p:cNvSpPr>
              <p:nvPr/>
            </p:nvSpPr>
            <p:spPr bwMode="auto">
              <a:xfrm>
                <a:off x="32476795" y="11550916"/>
                <a:ext cx="74613" cy="73025"/>
              </a:xfrm>
              <a:prstGeom prst="ellipse">
                <a:avLst/>
              </a:prstGeom>
              <a:solidFill>
                <a:srgbClr val="43EC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26" name="18 Grupo"/>
            <p:cNvGrpSpPr/>
            <p:nvPr/>
          </p:nvGrpSpPr>
          <p:grpSpPr>
            <a:xfrm rot="926460">
              <a:off x="15310733" y="4628946"/>
              <a:ext cx="2216151" cy="2747963"/>
              <a:chOff x="15993593" y="4429118"/>
              <a:chExt cx="2216151" cy="2747963"/>
            </a:xfrm>
          </p:grpSpPr>
          <p:sp>
            <p:nvSpPr>
              <p:cNvPr id="427" name="Freeform 79"/>
              <p:cNvSpPr>
                <a:spLocks/>
              </p:cNvSpPr>
              <p:nvPr/>
            </p:nvSpPr>
            <p:spPr bwMode="auto">
              <a:xfrm>
                <a:off x="17433457" y="6505567"/>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28" name="Freeform 80"/>
              <p:cNvSpPr>
                <a:spLocks/>
              </p:cNvSpPr>
              <p:nvPr/>
            </p:nvSpPr>
            <p:spPr bwMode="auto">
              <a:xfrm>
                <a:off x="17368369" y="4854568"/>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29" name="Freeform 81"/>
              <p:cNvSpPr>
                <a:spLocks/>
              </p:cNvSpPr>
              <p:nvPr/>
            </p:nvSpPr>
            <p:spPr bwMode="auto">
              <a:xfrm>
                <a:off x="16336494" y="6665906"/>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0" name="Freeform 82"/>
              <p:cNvSpPr>
                <a:spLocks/>
              </p:cNvSpPr>
              <p:nvPr/>
            </p:nvSpPr>
            <p:spPr bwMode="auto">
              <a:xfrm>
                <a:off x="15993593" y="4827582"/>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1" name="Freeform 83"/>
              <p:cNvSpPr>
                <a:spLocks/>
              </p:cNvSpPr>
              <p:nvPr/>
            </p:nvSpPr>
            <p:spPr bwMode="auto">
              <a:xfrm>
                <a:off x="16399994" y="4783131"/>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126B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2" name="Freeform 84"/>
              <p:cNvSpPr>
                <a:spLocks/>
              </p:cNvSpPr>
              <p:nvPr/>
            </p:nvSpPr>
            <p:spPr bwMode="auto">
              <a:xfrm>
                <a:off x="16517468" y="4429118"/>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33" name="34 Grupo"/>
            <p:cNvGrpSpPr/>
            <p:nvPr/>
          </p:nvGrpSpPr>
          <p:grpSpPr>
            <a:xfrm rot="5400000" flipV="1">
              <a:off x="10237987" y="6466044"/>
              <a:ext cx="2216150" cy="2747962"/>
              <a:chOff x="13058409" y="4560882"/>
              <a:chExt cx="2216150" cy="2747962"/>
            </a:xfrm>
          </p:grpSpPr>
          <p:sp>
            <p:nvSpPr>
              <p:cNvPr id="434" name="Freeform 79"/>
              <p:cNvSpPr>
                <a:spLocks/>
              </p:cNvSpPr>
              <p:nvPr/>
            </p:nvSpPr>
            <p:spPr bwMode="auto">
              <a:xfrm>
                <a:off x="14498271" y="6637330"/>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5" name="Freeform 80"/>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527B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6" name="Freeform 81"/>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7" name="Freeform 82"/>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527B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8" name="Freeform 83"/>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527B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39" name="Freeform 84"/>
              <p:cNvSpPr>
                <a:spLocks/>
              </p:cNvSpPr>
              <p:nvPr/>
            </p:nvSpPr>
            <p:spPr bwMode="auto">
              <a:xfrm>
                <a:off x="13582285" y="4560882"/>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40" name="302 Grupo"/>
            <p:cNvGrpSpPr>
              <a:grpSpLocks noChangeAspect="1"/>
            </p:cNvGrpSpPr>
            <p:nvPr/>
          </p:nvGrpSpPr>
          <p:grpSpPr>
            <a:xfrm rot="2578129">
              <a:off x="13665473" y="6061264"/>
              <a:ext cx="554037" cy="506412"/>
              <a:chOff x="25061527" y="3696280"/>
              <a:chExt cx="1108075" cy="1012825"/>
            </a:xfrm>
          </p:grpSpPr>
          <p:sp>
            <p:nvSpPr>
              <p:cNvPr id="441" name="Freeform 5390"/>
              <p:cNvSpPr>
                <a:spLocks/>
              </p:cNvSpPr>
              <p:nvPr/>
            </p:nvSpPr>
            <p:spPr bwMode="auto">
              <a:xfrm>
                <a:off x="25812414" y="3748668"/>
                <a:ext cx="357188" cy="763588"/>
              </a:xfrm>
              <a:custGeom>
                <a:avLst/>
                <a:gdLst>
                  <a:gd name="T0" fmla="*/ 0 w 225"/>
                  <a:gd name="T1" fmla="*/ 0 h 481"/>
                  <a:gd name="T2" fmla="*/ 225 w 225"/>
                  <a:gd name="T3" fmla="*/ 403 h 481"/>
                  <a:gd name="T4" fmla="*/ 35 w 225"/>
                  <a:gd name="T5" fmla="*/ 481 h 481"/>
                  <a:gd name="T6" fmla="*/ 0 w 225"/>
                  <a:gd name="T7" fmla="*/ 0 h 481"/>
                </a:gdLst>
                <a:ahLst/>
                <a:cxnLst>
                  <a:cxn ang="0">
                    <a:pos x="T0" y="T1"/>
                  </a:cxn>
                  <a:cxn ang="0">
                    <a:pos x="T2" y="T3"/>
                  </a:cxn>
                  <a:cxn ang="0">
                    <a:pos x="T4" y="T5"/>
                  </a:cxn>
                  <a:cxn ang="0">
                    <a:pos x="T6" y="T7"/>
                  </a:cxn>
                </a:cxnLst>
                <a:rect l="0" t="0" r="r" b="b"/>
                <a:pathLst>
                  <a:path w="225" h="481">
                    <a:moveTo>
                      <a:pt x="0" y="0"/>
                    </a:moveTo>
                    <a:lnTo>
                      <a:pt x="225" y="403"/>
                    </a:lnTo>
                    <a:lnTo>
                      <a:pt x="35" y="481"/>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2" name="Freeform 5391"/>
              <p:cNvSpPr>
                <a:spLocks/>
              </p:cNvSpPr>
              <p:nvPr/>
            </p:nvSpPr>
            <p:spPr bwMode="auto">
              <a:xfrm>
                <a:off x="25061527" y="3696280"/>
                <a:ext cx="1025525" cy="1012825"/>
              </a:xfrm>
              <a:custGeom>
                <a:avLst/>
                <a:gdLst>
                  <a:gd name="T0" fmla="*/ 458 w 646"/>
                  <a:gd name="T1" fmla="*/ 0 h 638"/>
                  <a:gd name="T2" fmla="*/ 460 w 646"/>
                  <a:gd name="T3" fmla="*/ 6 h 638"/>
                  <a:gd name="T4" fmla="*/ 467 w 646"/>
                  <a:gd name="T5" fmla="*/ 19 h 638"/>
                  <a:gd name="T6" fmla="*/ 475 w 646"/>
                  <a:gd name="T7" fmla="*/ 41 h 638"/>
                  <a:gd name="T8" fmla="*/ 489 w 646"/>
                  <a:gd name="T9" fmla="*/ 70 h 638"/>
                  <a:gd name="T10" fmla="*/ 504 w 646"/>
                  <a:gd name="T11" fmla="*/ 103 h 638"/>
                  <a:gd name="T12" fmla="*/ 520 w 646"/>
                  <a:gd name="T13" fmla="*/ 140 h 638"/>
                  <a:gd name="T14" fmla="*/ 537 w 646"/>
                  <a:gd name="T15" fmla="*/ 178 h 638"/>
                  <a:gd name="T16" fmla="*/ 557 w 646"/>
                  <a:gd name="T17" fmla="*/ 219 h 638"/>
                  <a:gd name="T18" fmla="*/ 574 w 646"/>
                  <a:gd name="T19" fmla="*/ 260 h 638"/>
                  <a:gd name="T20" fmla="*/ 592 w 646"/>
                  <a:gd name="T21" fmla="*/ 297 h 638"/>
                  <a:gd name="T22" fmla="*/ 609 w 646"/>
                  <a:gd name="T23" fmla="*/ 332 h 638"/>
                  <a:gd name="T24" fmla="*/ 625 w 646"/>
                  <a:gd name="T25" fmla="*/ 363 h 638"/>
                  <a:gd name="T26" fmla="*/ 636 w 646"/>
                  <a:gd name="T27" fmla="*/ 386 h 638"/>
                  <a:gd name="T28" fmla="*/ 646 w 646"/>
                  <a:gd name="T29" fmla="*/ 403 h 638"/>
                  <a:gd name="T30" fmla="*/ 646 w 646"/>
                  <a:gd name="T31" fmla="*/ 405 h 638"/>
                  <a:gd name="T32" fmla="*/ 644 w 646"/>
                  <a:gd name="T33" fmla="*/ 411 h 638"/>
                  <a:gd name="T34" fmla="*/ 636 w 646"/>
                  <a:gd name="T35" fmla="*/ 423 h 638"/>
                  <a:gd name="T36" fmla="*/ 626 w 646"/>
                  <a:gd name="T37" fmla="*/ 436 h 638"/>
                  <a:gd name="T38" fmla="*/ 609 w 646"/>
                  <a:gd name="T39" fmla="*/ 452 h 638"/>
                  <a:gd name="T40" fmla="*/ 584 w 646"/>
                  <a:gd name="T41" fmla="*/ 471 h 638"/>
                  <a:gd name="T42" fmla="*/ 551 w 646"/>
                  <a:gd name="T43" fmla="*/ 493 h 638"/>
                  <a:gd name="T44" fmla="*/ 508 w 646"/>
                  <a:gd name="T45" fmla="*/ 516 h 638"/>
                  <a:gd name="T46" fmla="*/ 452 w 646"/>
                  <a:gd name="T47" fmla="*/ 539 h 638"/>
                  <a:gd name="T48" fmla="*/ 388 w 646"/>
                  <a:gd name="T49" fmla="*/ 564 h 638"/>
                  <a:gd name="T50" fmla="*/ 334 w 646"/>
                  <a:gd name="T51" fmla="*/ 586 h 638"/>
                  <a:gd name="T52" fmla="*/ 287 w 646"/>
                  <a:gd name="T53" fmla="*/ 603 h 638"/>
                  <a:gd name="T54" fmla="*/ 250 w 646"/>
                  <a:gd name="T55" fmla="*/ 617 h 638"/>
                  <a:gd name="T56" fmla="*/ 223 w 646"/>
                  <a:gd name="T57" fmla="*/ 626 h 638"/>
                  <a:gd name="T58" fmla="*/ 202 w 646"/>
                  <a:gd name="T59" fmla="*/ 634 h 638"/>
                  <a:gd name="T60" fmla="*/ 190 w 646"/>
                  <a:gd name="T61" fmla="*/ 638 h 638"/>
                  <a:gd name="T62" fmla="*/ 186 w 646"/>
                  <a:gd name="T63" fmla="*/ 638 h 638"/>
                  <a:gd name="T64" fmla="*/ 0 w 646"/>
                  <a:gd name="T65" fmla="*/ 200 h 638"/>
                  <a:gd name="T66" fmla="*/ 458 w 646"/>
                  <a:gd name="T67"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6" h="638">
                    <a:moveTo>
                      <a:pt x="458" y="0"/>
                    </a:moveTo>
                    <a:lnTo>
                      <a:pt x="460" y="6"/>
                    </a:lnTo>
                    <a:lnTo>
                      <a:pt x="467" y="19"/>
                    </a:lnTo>
                    <a:lnTo>
                      <a:pt x="475" y="41"/>
                    </a:lnTo>
                    <a:lnTo>
                      <a:pt x="489" y="70"/>
                    </a:lnTo>
                    <a:lnTo>
                      <a:pt x="504" y="103"/>
                    </a:lnTo>
                    <a:lnTo>
                      <a:pt x="520" y="140"/>
                    </a:lnTo>
                    <a:lnTo>
                      <a:pt x="537" y="178"/>
                    </a:lnTo>
                    <a:lnTo>
                      <a:pt x="557" y="219"/>
                    </a:lnTo>
                    <a:lnTo>
                      <a:pt x="574" y="260"/>
                    </a:lnTo>
                    <a:lnTo>
                      <a:pt x="592" y="297"/>
                    </a:lnTo>
                    <a:lnTo>
                      <a:pt x="609" y="332"/>
                    </a:lnTo>
                    <a:lnTo>
                      <a:pt x="625" y="363"/>
                    </a:lnTo>
                    <a:lnTo>
                      <a:pt x="636" y="386"/>
                    </a:lnTo>
                    <a:lnTo>
                      <a:pt x="646" y="403"/>
                    </a:lnTo>
                    <a:lnTo>
                      <a:pt x="646" y="405"/>
                    </a:lnTo>
                    <a:lnTo>
                      <a:pt x="644" y="411"/>
                    </a:lnTo>
                    <a:lnTo>
                      <a:pt x="636" y="423"/>
                    </a:lnTo>
                    <a:lnTo>
                      <a:pt x="626" y="436"/>
                    </a:lnTo>
                    <a:lnTo>
                      <a:pt x="609" y="452"/>
                    </a:lnTo>
                    <a:lnTo>
                      <a:pt x="584" y="471"/>
                    </a:lnTo>
                    <a:lnTo>
                      <a:pt x="551" y="493"/>
                    </a:lnTo>
                    <a:lnTo>
                      <a:pt x="508" y="516"/>
                    </a:lnTo>
                    <a:lnTo>
                      <a:pt x="452" y="539"/>
                    </a:lnTo>
                    <a:lnTo>
                      <a:pt x="388" y="564"/>
                    </a:lnTo>
                    <a:lnTo>
                      <a:pt x="334" y="586"/>
                    </a:lnTo>
                    <a:lnTo>
                      <a:pt x="287" y="603"/>
                    </a:lnTo>
                    <a:lnTo>
                      <a:pt x="250" y="617"/>
                    </a:lnTo>
                    <a:lnTo>
                      <a:pt x="223" y="626"/>
                    </a:lnTo>
                    <a:lnTo>
                      <a:pt x="202" y="634"/>
                    </a:lnTo>
                    <a:lnTo>
                      <a:pt x="190" y="638"/>
                    </a:lnTo>
                    <a:lnTo>
                      <a:pt x="186" y="638"/>
                    </a:lnTo>
                    <a:lnTo>
                      <a:pt x="0" y="200"/>
                    </a:lnTo>
                    <a:lnTo>
                      <a:pt x="458" y="0"/>
                    </a:lnTo>
                    <a:close/>
                  </a:path>
                </a:pathLst>
              </a:custGeom>
              <a:solidFill>
                <a:srgbClr val="F79F1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43" name="19 Grupo"/>
            <p:cNvGrpSpPr/>
            <p:nvPr/>
          </p:nvGrpSpPr>
          <p:grpSpPr>
            <a:xfrm>
              <a:off x="12578279" y="4560881"/>
              <a:ext cx="2216150" cy="2747963"/>
              <a:chOff x="13058409" y="4560881"/>
              <a:chExt cx="2216150" cy="2747963"/>
            </a:xfrm>
          </p:grpSpPr>
          <p:sp>
            <p:nvSpPr>
              <p:cNvPr id="444" name="Freeform 79"/>
              <p:cNvSpPr>
                <a:spLocks/>
              </p:cNvSpPr>
              <p:nvPr/>
            </p:nvSpPr>
            <p:spPr bwMode="auto">
              <a:xfrm>
                <a:off x="14498272" y="6637331"/>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5" name="Freeform 80"/>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FF7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6" name="Freeform 81"/>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7" name="Freeform 82"/>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FF7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8" name="Freeform 83"/>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FF7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49" name="Freeform 84"/>
              <p:cNvSpPr>
                <a:spLocks/>
              </p:cNvSpPr>
              <p:nvPr/>
            </p:nvSpPr>
            <p:spPr bwMode="auto">
              <a:xfrm>
                <a:off x="13582284" y="4560881"/>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814B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50" name="306 Grupo"/>
            <p:cNvGrpSpPr/>
            <p:nvPr/>
          </p:nvGrpSpPr>
          <p:grpSpPr>
            <a:xfrm rot="16200000">
              <a:off x="15795113" y="8508733"/>
              <a:ext cx="1084263" cy="766763"/>
              <a:chOff x="33491182" y="10292821"/>
              <a:chExt cx="1084263" cy="766763"/>
            </a:xfrm>
          </p:grpSpPr>
          <p:sp>
            <p:nvSpPr>
              <p:cNvPr id="451" name="Rectangle 376"/>
              <p:cNvSpPr>
                <a:spLocks noChangeArrowheads="1"/>
              </p:cNvSpPr>
              <p:nvPr/>
            </p:nvSpPr>
            <p:spPr bwMode="auto">
              <a:xfrm>
                <a:off x="33491182" y="10292821"/>
                <a:ext cx="1084263" cy="766763"/>
              </a:xfrm>
              <a:prstGeom prst="rect">
                <a:avLst/>
              </a:prstGeom>
              <a:solidFill>
                <a:srgbClr val="4769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2" name="Rectangle 377"/>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3" name="Rectangle 378"/>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4" name="Rectangle 379"/>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5" name="Rectangle 380"/>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56" name="312 Grupo"/>
            <p:cNvGrpSpPr/>
            <p:nvPr/>
          </p:nvGrpSpPr>
          <p:grpSpPr>
            <a:xfrm rot="16200000">
              <a:off x="15500632" y="8630971"/>
              <a:ext cx="1084263" cy="766763"/>
              <a:chOff x="33491182" y="10292821"/>
              <a:chExt cx="1084263" cy="766763"/>
            </a:xfrm>
          </p:grpSpPr>
          <p:sp>
            <p:nvSpPr>
              <p:cNvPr id="457" name="Rectangle 376"/>
              <p:cNvSpPr>
                <a:spLocks noChangeArrowheads="1"/>
              </p:cNvSpPr>
              <p:nvPr/>
            </p:nvSpPr>
            <p:spPr bwMode="auto">
              <a:xfrm>
                <a:off x="33491182" y="10292821"/>
                <a:ext cx="1084263" cy="766763"/>
              </a:xfrm>
              <a:prstGeom prst="rect">
                <a:avLst/>
              </a:prstGeom>
              <a:solidFill>
                <a:srgbClr val="527B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8" name="Rectangle 377"/>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59" name="Rectangle 378"/>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60" name="Rectangle 379"/>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sp>
            <p:nvSpPr>
              <p:cNvPr id="461" name="Rectangle 380"/>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62" name="27 Grupo"/>
            <p:cNvGrpSpPr/>
            <p:nvPr/>
          </p:nvGrpSpPr>
          <p:grpSpPr>
            <a:xfrm rot="20673540" flipV="1">
              <a:off x="15265728" y="8365904"/>
              <a:ext cx="2216151" cy="2747963"/>
              <a:chOff x="15993593" y="4429118"/>
              <a:chExt cx="2216151" cy="2747963"/>
            </a:xfrm>
          </p:grpSpPr>
          <p:sp>
            <p:nvSpPr>
              <p:cNvPr id="463" name="Freeform 79"/>
              <p:cNvSpPr>
                <a:spLocks/>
              </p:cNvSpPr>
              <p:nvPr/>
            </p:nvSpPr>
            <p:spPr bwMode="auto">
              <a:xfrm>
                <a:off x="17433457" y="6505567"/>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64" name="Freeform 80"/>
              <p:cNvSpPr>
                <a:spLocks/>
              </p:cNvSpPr>
              <p:nvPr/>
            </p:nvSpPr>
            <p:spPr bwMode="auto">
              <a:xfrm>
                <a:off x="17368369" y="4854568"/>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FF38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65" name="Freeform 81"/>
              <p:cNvSpPr>
                <a:spLocks/>
              </p:cNvSpPr>
              <p:nvPr/>
            </p:nvSpPr>
            <p:spPr bwMode="auto">
              <a:xfrm>
                <a:off x="16336494" y="6665906"/>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66" name="Freeform 82"/>
              <p:cNvSpPr>
                <a:spLocks/>
              </p:cNvSpPr>
              <p:nvPr/>
            </p:nvSpPr>
            <p:spPr bwMode="auto">
              <a:xfrm>
                <a:off x="15993593" y="4827582"/>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FF38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67" name="Freeform 83"/>
              <p:cNvSpPr>
                <a:spLocks/>
              </p:cNvSpPr>
              <p:nvPr/>
            </p:nvSpPr>
            <p:spPr bwMode="auto">
              <a:xfrm>
                <a:off x="16399994" y="4783131"/>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FF38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468" name="Freeform 84"/>
              <p:cNvSpPr>
                <a:spLocks/>
              </p:cNvSpPr>
              <p:nvPr/>
            </p:nvSpPr>
            <p:spPr bwMode="auto">
              <a:xfrm>
                <a:off x="16517468" y="4429118"/>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
        <p:nvSpPr>
          <p:cNvPr id="471" name="2 Título"/>
          <p:cNvSpPr>
            <a:spLocks noGrp="1"/>
          </p:cNvSpPr>
          <p:nvPr>
            <p:ph type="ctrTitle"/>
          </p:nvPr>
        </p:nvSpPr>
        <p:spPr>
          <a:xfrm>
            <a:off x="4894267" y="5177984"/>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472" name="10 Conector recto"/>
          <p:cNvCxnSpPr/>
          <p:nvPr/>
        </p:nvCxnSpPr>
        <p:spPr>
          <a:xfrm>
            <a:off x="9322577" y="6239123"/>
            <a:ext cx="7010677" cy="595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circle(in)">
                                      <p:cBhvr>
                                        <p:cTn id="7" dur="2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History of Programming Languages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223279"/>
            <a:ext cx="12151350" cy="450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Oval 29"/>
          <p:cNvSpPr>
            <a:spLocks noChangeArrowheads="1"/>
          </p:cNvSpPr>
          <p:nvPr/>
        </p:nvSpPr>
        <p:spPr bwMode="auto">
          <a:xfrm>
            <a:off x="716519" y="11562175"/>
            <a:ext cx="8831518" cy="1218160"/>
          </a:xfrm>
          <a:custGeom>
            <a:avLst/>
            <a:gdLst>
              <a:gd name="connsiteX0" fmla="*/ 0 w 8911236"/>
              <a:gd name="connsiteY0" fmla="*/ 239982 h 1439863"/>
              <a:gd name="connsiteX1" fmla="*/ 239982 w 8911236"/>
              <a:gd name="connsiteY1" fmla="*/ 0 h 1439863"/>
              <a:gd name="connsiteX2" fmla="*/ 8671254 w 8911236"/>
              <a:gd name="connsiteY2" fmla="*/ 0 h 1439863"/>
              <a:gd name="connsiteX3" fmla="*/ 8911236 w 8911236"/>
              <a:gd name="connsiteY3" fmla="*/ 239982 h 1439863"/>
              <a:gd name="connsiteX4" fmla="*/ 8911236 w 8911236"/>
              <a:gd name="connsiteY4" fmla="*/ 1199881 h 1439863"/>
              <a:gd name="connsiteX5" fmla="*/ 8671254 w 8911236"/>
              <a:gd name="connsiteY5" fmla="*/ 1439863 h 1439863"/>
              <a:gd name="connsiteX6" fmla="*/ 239982 w 8911236"/>
              <a:gd name="connsiteY6" fmla="*/ 1439863 h 1439863"/>
              <a:gd name="connsiteX7" fmla="*/ 0 w 8911236"/>
              <a:gd name="connsiteY7" fmla="*/ 1199881 h 1439863"/>
              <a:gd name="connsiteX8" fmla="*/ 0 w 8911236"/>
              <a:gd name="connsiteY8" fmla="*/ 239982 h 1439863"/>
              <a:gd name="connsiteX0" fmla="*/ 0 w 8911236"/>
              <a:gd name="connsiteY0" fmla="*/ 239982 h 1439863"/>
              <a:gd name="connsiteX1" fmla="*/ 239982 w 8911236"/>
              <a:gd name="connsiteY1" fmla="*/ 0 h 1439863"/>
              <a:gd name="connsiteX2" fmla="*/ 8671254 w 8911236"/>
              <a:gd name="connsiteY2" fmla="*/ 0 h 1439863"/>
              <a:gd name="connsiteX3" fmla="*/ 8911236 w 8911236"/>
              <a:gd name="connsiteY3" fmla="*/ 239982 h 1439863"/>
              <a:gd name="connsiteX4" fmla="*/ 8911236 w 8911236"/>
              <a:gd name="connsiteY4" fmla="*/ 1199881 h 1439863"/>
              <a:gd name="connsiteX5" fmla="*/ 7756854 w 8911236"/>
              <a:gd name="connsiteY5" fmla="*/ 1300163 h 1439863"/>
              <a:gd name="connsiteX6" fmla="*/ 239982 w 8911236"/>
              <a:gd name="connsiteY6" fmla="*/ 1439863 h 1439863"/>
              <a:gd name="connsiteX7" fmla="*/ 0 w 8911236"/>
              <a:gd name="connsiteY7" fmla="*/ 1199881 h 1439863"/>
              <a:gd name="connsiteX8" fmla="*/ 0 w 8911236"/>
              <a:gd name="connsiteY8" fmla="*/ 239982 h 1439863"/>
              <a:gd name="connsiteX0" fmla="*/ 0 w 8911236"/>
              <a:gd name="connsiteY0" fmla="*/ 239982 h 1439863"/>
              <a:gd name="connsiteX1" fmla="*/ 239982 w 8911236"/>
              <a:gd name="connsiteY1" fmla="*/ 0 h 1439863"/>
              <a:gd name="connsiteX2" fmla="*/ 8671254 w 8911236"/>
              <a:gd name="connsiteY2" fmla="*/ 0 h 1439863"/>
              <a:gd name="connsiteX3" fmla="*/ 8911236 w 8911236"/>
              <a:gd name="connsiteY3" fmla="*/ 239982 h 1439863"/>
              <a:gd name="connsiteX4" fmla="*/ 8009536 w 8911236"/>
              <a:gd name="connsiteY4" fmla="*/ 1123681 h 1439863"/>
              <a:gd name="connsiteX5" fmla="*/ 7756854 w 8911236"/>
              <a:gd name="connsiteY5" fmla="*/ 1300163 h 1439863"/>
              <a:gd name="connsiteX6" fmla="*/ 239982 w 8911236"/>
              <a:gd name="connsiteY6" fmla="*/ 1439863 h 1439863"/>
              <a:gd name="connsiteX7" fmla="*/ 0 w 8911236"/>
              <a:gd name="connsiteY7" fmla="*/ 1199881 h 1439863"/>
              <a:gd name="connsiteX8" fmla="*/ 0 w 8911236"/>
              <a:gd name="connsiteY8" fmla="*/ 239982 h 1439863"/>
              <a:gd name="connsiteX0" fmla="*/ 0 w 8698140"/>
              <a:gd name="connsiteY0" fmla="*/ 239982 h 1439863"/>
              <a:gd name="connsiteX1" fmla="*/ 239982 w 8698140"/>
              <a:gd name="connsiteY1" fmla="*/ 0 h 1439863"/>
              <a:gd name="connsiteX2" fmla="*/ 8671254 w 8698140"/>
              <a:gd name="connsiteY2" fmla="*/ 0 h 1439863"/>
              <a:gd name="connsiteX3" fmla="*/ 8403236 w 8698140"/>
              <a:gd name="connsiteY3" fmla="*/ 646382 h 1439863"/>
              <a:gd name="connsiteX4" fmla="*/ 8009536 w 8698140"/>
              <a:gd name="connsiteY4" fmla="*/ 1123681 h 1439863"/>
              <a:gd name="connsiteX5" fmla="*/ 7756854 w 8698140"/>
              <a:gd name="connsiteY5" fmla="*/ 1300163 h 1439863"/>
              <a:gd name="connsiteX6" fmla="*/ 239982 w 8698140"/>
              <a:gd name="connsiteY6" fmla="*/ 1439863 h 1439863"/>
              <a:gd name="connsiteX7" fmla="*/ 0 w 8698140"/>
              <a:gd name="connsiteY7" fmla="*/ 1199881 h 1439863"/>
              <a:gd name="connsiteX8" fmla="*/ 0 w 8698140"/>
              <a:gd name="connsiteY8" fmla="*/ 239982 h 1439863"/>
              <a:gd name="connsiteX0" fmla="*/ 0 w 8807363"/>
              <a:gd name="connsiteY0" fmla="*/ 239982 h 1439863"/>
              <a:gd name="connsiteX1" fmla="*/ 239982 w 8807363"/>
              <a:gd name="connsiteY1" fmla="*/ 0 h 1439863"/>
              <a:gd name="connsiteX2" fmla="*/ 8785554 w 8807363"/>
              <a:gd name="connsiteY2" fmla="*/ 101600 h 1439863"/>
              <a:gd name="connsiteX3" fmla="*/ 8403236 w 8807363"/>
              <a:gd name="connsiteY3" fmla="*/ 646382 h 1439863"/>
              <a:gd name="connsiteX4" fmla="*/ 8009536 w 8807363"/>
              <a:gd name="connsiteY4" fmla="*/ 1123681 h 1439863"/>
              <a:gd name="connsiteX5" fmla="*/ 7756854 w 8807363"/>
              <a:gd name="connsiteY5" fmla="*/ 1300163 h 1439863"/>
              <a:gd name="connsiteX6" fmla="*/ 239982 w 8807363"/>
              <a:gd name="connsiteY6" fmla="*/ 1439863 h 1439863"/>
              <a:gd name="connsiteX7" fmla="*/ 0 w 8807363"/>
              <a:gd name="connsiteY7" fmla="*/ 1199881 h 1439863"/>
              <a:gd name="connsiteX8" fmla="*/ 0 w 8807363"/>
              <a:gd name="connsiteY8" fmla="*/ 239982 h 1439863"/>
              <a:gd name="connsiteX0" fmla="*/ 0 w 8807363"/>
              <a:gd name="connsiteY0" fmla="*/ 265382 h 1465263"/>
              <a:gd name="connsiteX1" fmla="*/ 773382 w 8807363"/>
              <a:gd name="connsiteY1" fmla="*/ 0 h 1465263"/>
              <a:gd name="connsiteX2" fmla="*/ 8785554 w 8807363"/>
              <a:gd name="connsiteY2" fmla="*/ 127000 h 1465263"/>
              <a:gd name="connsiteX3" fmla="*/ 8403236 w 8807363"/>
              <a:gd name="connsiteY3" fmla="*/ 671782 h 1465263"/>
              <a:gd name="connsiteX4" fmla="*/ 8009536 w 8807363"/>
              <a:gd name="connsiteY4" fmla="*/ 1149081 h 1465263"/>
              <a:gd name="connsiteX5" fmla="*/ 7756854 w 8807363"/>
              <a:gd name="connsiteY5" fmla="*/ 1325563 h 1465263"/>
              <a:gd name="connsiteX6" fmla="*/ 239982 w 8807363"/>
              <a:gd name="connsiteY6" fmla="*/ 1465263 h 1465263"/>
              <a:gd name="connsiteX7" fmla="*/ 0 w 8807363"/>
              <a:gd name="connsiteY7" fmla="*/ 1225281 h 1465263"/>
              <a:gd name="connsiteX8" fmla="*/ 0 w 8807363"/>
              <a:gd name="connsiteY8" fmla="*/ 265382 h 1465263"/>
              <a:gd name="connsiteX0" fmla="*/ 368300 w 8807363"/>
              <a:gd name="connsiteY0" fmla="*/ 493982 h 1465263"/>
              <a:gd name="connsiteX1" fmla="*/ 773382 w 8807363"/>
              <a:gd name="connsiteY1" fmla="*/ 0 h 1465263"/>
              <a:gd name="connsiteX2" fmla="*/ 8785554 w 8807363"/>
              <a:gd name="connsiteY2" fmla="*/ 127000 h 1465263"/>
              <a:gd name="connsiteX3" fmla="*/ 8403236 w 8807363"/>
              <a:gd name="connsiteY3" fmla="*/ 671782 h 1465263"/>
              <a:gd name="connsiteX4" fmla="*/ 8009536 w 8807363"/>
              <a:gd name="connsiteY4" fmla="*/ 1149081 h 1465263"/>
              <a:gd name="connsiteX5" fmla="*/ 7756854 w 8807363"/>
              <a:gd name="connsiteY5" fmla="*/ 1325563 h 1465263"/>
              <a:gd name="connsiteX6" fmla="*/ 239982 w 8807363"/>
              <a:gd name="connsiteY6" fmla="*/ 1465263 h 1465263"/>
              <a:gd name="connsiteX7" fmla="*/ 0 w 8807363"/>
              <a:gd name="connsiteY7" fmla="*/ 1225281 h 1465263"/>
              <a:gd name="connsiteX8" fmla="*/ 368300 w 8807363"/>
              <a:gd name="connsiteY8" fmla="*/ 493982 h 1465263"/>
              <a:gd name="connsiteX0" fmla="*/ 304800 w 8807363"/>
              <a:gd name="connsiteY0" fmla="*/ 493982 h 1465263"/>
              <a:gd name="connsiteX1" fmla="*/ 773382 w 8807363"/>
              <a:gd name="connsiteY1" fmla="*/ 0 h 1465263"/>
              <a:gd name="connsiteX2" fmla="*/ 8785554 w 8807363"/>
              <a:gd name="connsiteY2" fmla="*/ 127000 h 1465263"/>
              <a:gd name="connsiteX3" fmla="*/ 8403236 w 8807363"/>
              <a:gd name="connsiteY3" fmla="*/ 671782 h 1465263"/>
              <a:gd name="connsiteX4" fmla="*/ 8009536 w 8807363"/>
              <a:gd name="connsiteY4" fmla="*/ 1149081 h 1465263"/>
              <a:gd name="connsiteX5" fmla="*/ 7756854 w 8807363"/>
              <a:gd name="connsiteY5" fmla="*/ 1325563 h 1465263"/>
              <a:gd name="connsiteX6" fmla="*/ 239982 w 8807363"/>
              <a:gd name="connsiteY6" fmla="*/ 1465263 h 1465263"/>
              <a:gd name="connsiteX7" fmla="*/ 0 w 8807363"/>
              <a:gd name="connsiteY7" fmla="*/ 1225281 h 1465263"/>
              <a:gd name="connsiteX8" fmla="*/ 304800 w 8807363"/>
              <a:gd name="connsiteY8" fmla="*/ 493982 h 1465263"/>
              <a:gd name="connsiteX0" fmla="*/ 317500 w 8807363"/>
              <a:gd name="connsiteY0" fmla="*/ 620982 h 1465263"/>
              <a:gd name="connsiteX1" fmla="*/ 773382 w 8807363"/>
              <a:gd name="connsiteY1" fmla="*/ 0 h 1465263"/>
              <a:gd name="connsiteX2" fmla="*/ 8785554 w 8807363"/>
              <a:gd name="connsiteY2" fmla="*/ 127000 h 1465263"/>
              <a:gd name="connsiteX3" fmla="*/ 8403236 w 8807363"/>
              <a:gd name="connsiteY3" fmla="*/ 671782 h 1465263"/>
              <a:gd name="connsiteX4" fmla="*/ 8009536 w 8807363"/>
              <a:gd name="connsiteY4" fmla="*/ 1149081 h 1465263"/>
              <a:gd name="connsiteX5" fmla="*/ 7756854 w 8807363"/>
              <a:gd name="connsiteY5" fmla="*/ 1325563 h 1465263"/>
              <a:gd name="connsiteX6" fmla="*/ 239982 w 8807363"/>
              <a:gd name="connsiteY6" fmla="*/ 1465263 h 1465263"/>
              <a:gd name="connsiteX7" fmla="*/ 0 w 8807363"/>
              <a:gd name="connsiteY7" fmla="*/ 1225281 h 1465263"/>
              <a:gd name="connsiteX8" fmla="*/ 317500 w 8807363"/>
              <a:gd name="connsiteY8" fmla="*/ 620982 h 1465263"/>
              <a:gd name="connsiteX0" fmla="*/ 0 w 8807363"/>
              <a:gd name="connsiteY0" fmla="*/ 1225281 h 1465263"/>
              <a:gd name="connsiteX1" fmla="*/ 773382 w 8807363"/>
              <a:gd name="connsiteY1" fmla="*/ 0 h 1465263"/>
              <a:gd name="connsiteX2" fmla="*/ 8785554 w 8807363"/>
              <a:gd name="connsiteY2" fmla="*/ 127000 h 1465263"/>
              <a:gd name="connsiteX3" fmla="*/ 8403236 w 8807363"/>
              <a:gd name="connsiteY3" fmla="*/ 671782 h 1465263"/>
              <a:gd name="connsiteX4" fmla="*/ 8009536 w 8807363"/>
              <a:gd name="connsiteY4" fmla="*/ 1149081 h 1465263"/>
              <a:gd name="connsiteX5" fmla="*/ 7756854 w 8807363"/>
              <a:gd name="connsiteY5" fmla="*/ 1325563 h 1465263"/>
              <a:gd name="connsiteX6" fmla="*/ 239982 w 8807363"/>
              <a:gd name="connsiteY6" fmla="*/ 1465263 h 1465263"/>
              <a:gd name="connsiteX7" fmla="*/ 0 w 8807363"/>
              <a:gd name="connsiteY7" fmla="*/ 1225281 h 1465263"/>
              <a:gd name="connsiteX0" fmla="*/ 0 w 8807363"/>
              <a:gd name="connsiteY0" fmla="*/ 1225281 h 1325563"/>
              <a:gd name="connsiteX1" fmla="*/ 773382 w 8807363"/>
              <a:gd name="connsiteY1" fmla="*/ 0 h 1325563"/>
              <a:gd name="connsiteX2" fmla="*/ 8785554 w 8807363"/>
              <a:gd name="connsiteY2" fmla="*/ 127000 h 1325563"/>
              <a:gd name="connsiteX3" fmla="*/ 8403236 w 8807363"/>
              <a:gd name="connsiteY3" fmla="*/ 671782 h 1325563"/>
              <a:gd name="connsiteX4" fmla="*/ 8009536 w 8807363"/>
              <a:gd name="connsiteY4" fmla="*/ 1149081 h 1325563"/>
              <a:gd name="connsiteX5" fmla="*/ 7756854 w 8807363"/>
              <a:gd name="connsiteY5" fmla="*/ 1325563 h 1325563"/>
              <a:gd name="connsiteX6" fmla="*/ 0 w 8807363"/>
              <a:gd name="connsiteY6" fmla="*/ 1225281 h 1325563"/>
              <a:gd name="connsiteX0" fmla="*/ 0 w 8807363"/>
              <a:gd name="connsiteY0" fmla="*/ 1403081 h 1403081"/>
              <a:gd name="connsiteX1" fmla="*/ 773382 w 8807363"/>
              <a:gd name="connsiteY1" fmla="*/ 0 h 1403081"/>
              <a:gd name="connsiteX2" fmla="*/ 8785554 w 8807363"/>
              <a:gd name="connsiteY2" fmla="*/ 127000 h 1403081"/>
              <a:gd name="connsiteX3" fmla="*/ 8403236 w 8807363"/>
              <a:gd name="connsiteY3" fmla="*/ 671782 h 1403081"/>
              <a:gd name="connsiteX4" fmla="*/ 8009536 w 8807363"/>
              <a:gd name="connsiteY4" fmla="*/ 1149081 h 1403081"/>
              <a:gd name="connsiteX5" fmla="*/ 7756854 w 8807363"/>
              <a:gd name="connsiteY5" fmla="*/ 1325563 h 1403081"/>
              <a:gd name="connsiteX6" fmla="*/ 0 w 8807363"/>
              <a:gd name="connsiteY6" fmla="*/ 1403081 h 1403081"/>
              <a:gd name="connsiteX0" fmla="*/ 0 w 8807363"/>
              <a:gd name="connsiteY0" fmla="*/ 1403081 h 1403081"/>
              <a:gd name="connsiteX1" fmla="*/ 773382 w 8807363"/>
              <a:gd name="connsiteY1" fmla="*/ 0 h 1403081"/>
              <a:gd name="connsiteX2" fmla="*/ 8785554 w 8807363"/>
              <a:gd name="connsiteY2" fmla="*/ 127000 h 1403081"/>
              <a:gd name="connsiteX3" fmla="*/ 8403236 w 8807363"/>
              <a:gd name="connsiteY3" fmla="*/ 671782 h 1403081"/>
              <a:gd name="connsiteX4" fmla="*/ 7756854 w 8807363"/>
              <a:gd name="connsiteY4" fmla="*/ 1325563 h 1403081"/>
              <a:gd name="connsiteX5" fmla="*/ 0 w 8807363"/>
              <a:gd name="connsiteY5" fmla="*/ 1403081 h 1403081"/>
              <a:gd name="connsiteX0" fmla="*/ 0 w 9362015"/>
              <a:gd name="connsiteY0" fmla="*/ 1403081 h 1403081"/>
              <a:gd name="connsiteX1" fmla="*/ 773382 w 9362015"/>
              <a:gd name="connsiteY1" fmla="*/ 0 h 1403081"/>
              <a:gd name="connsiteX2" fmla="*/ 8785554 w 9362015"/>
              <a:gd name="connsiteY2" fmla="*/ 127000 h 1403081"/>
              <a:gd name="connsiteX3" fmla="*/ 7756854 w 9362015"/>
              <a:gd name="connsiteY3" fmla="*/ 1325563 h 1403081"/>
              <a:gd name="connsiteX4" fmla="*/ 0 w 9362015"/>
              <a:gd name="connsiteY4" fmla="*/ 1403081 h 1403081"/>
              <a:gd name="connsiteX0" fmla="*/ 0 w 8785554"/>
              <a:gd name="connsiteY0" fmla="*/ 1403081 h 1403081"/>
              <a:gd name="connsiteX1" fmla="*/ 773382 w 8785554"/>
              <a:gd name="connsiteY1" fmla="*/ 0 h 1403081"/>
              <a:gd name="connsiteX2" fmla="*/ 8785554 w 8785554"/>
              <a:gd name="connsiteY2" fmla="*/ 127000 h 1403081"/>
              <a:gd name="connsiteX3" fmla="*/ 7756854 w 8785554"/>
              <a:gd name="connsiteY3" fmla="*/ 1325563 h 1403081"/>
              <a:gd name="connsiteX4" fmla="*/ 0 w 8785554"/>
              <a:gd name="connsiteY4" fmla="*/ 1403081 h 1403081"/>
              <a:gd name="connsiteX0" fmla="*/ 0 w 8722054"/>
              <a:gd name="connsiteY0" fmla="*/ 1403081 h 1403081"/>
              <a:gd name="connsiteX1" fmla="*/ 773382 w 8722054"/>
              <a:gd name="connsiteY1" fmla="*/ 0 h 1403081"/>
              <a:gd name="connsiteX2" fmla="*/ 8722054 w 8722054"/>
              <a:gd name="connsiteY2" fmla="*/ 0 h 1403081"/>
              <a:gd name="connsiteX3" fmla="*/ 7756854 w 8722054"/>
              <a:gd name="connsiteY3" fmla="*/ 1325563 h 1403081"/>
              <a:gd name="connsiteX4" fmla="*/ 0 w 8722054"/>
              <a:gd name="connsiteY4" fmla="*/ 1403081 h 1403081"/>
              <a:gd name="connsiteX0" fmla="*/ 0 w 8722054"/>
              <a:gd name="connsiteY0" fmla="*/ 1403081 h 1403081"/>
              <a:gd name="connsiteX1" fmla="*/ 773382 w 8722054"/>
              <a:gd name="connsiteY1" fmla="*/ 0 h 1403081"/>
              <a:gd name="connsiteX2" fmla="*/ 8722054 w 8722054"/>
              <a:gd name="connsiteY2" fmla="*/ 0 h 1403081"/>
              <a:gd name="connsiteX3" fmla="*/ 7553654 w 8722054"/>
              <a:gd name="connsiteY3" fmla="*/ 1300163 h 1403081"/>
              <a:gd name="connsiteX4" fmla="*/ 0 w 8722054"/>
              <a:gd name="connsiteY4" fmla="*/ 1403081 h 1403081"/>
              <a:gd name="connsiteX0" fmla="*/ 75580 w 8797634"/>
              <a:gd name="connsiteY0" fmla="*/ 1403081 h 1403081"/>
              <a:gd name="connsiteX1" fmla="*/ 1212 w 8797634"/>
              <a:gd name="connsiteY1" fmla="*/ 1243494 h 1403081"/>
              <a:gd name="connsiteX2" fmla="*/ 848962 w 8797634"/>
              <a:gd name="connsiteY2" fmla="*/ 0 h 1403081"/>
              <a:gd name="connsiteX3" fmla="*/ 8797634 w 8797634"/>
              <a:gd name="connsiteY3" fmla="*/ 0 h 1403081"/>
              <a:gd name="connsiteX4" fmla="*/ 7629234 w 8797634"/>
              <a:gd name="connsiteY4" fmla="*/ 1300163 h 1403081"/>
              <a:gd name="connsiteX5" fmla="*/ 75580 w 8797634"/>
              <a:gd name="connsiteY5" fmla="*/ 1403081 h 1403081"/>
              <a:gd name="connsiteX0" fmla="*/ 7628022 w 8796422"/>
              <a:gd name="connsiteY0" fmla="*/ 1300163 h 1300163"/>
              <a:gd name="connsiteX1" fmla="*/ 0 w 8796422"/>
              <a:gd name="connsiteY1" fmla="*/ 1243494 h 1300163"/>
              <a:gd name="connsiteX2" fmla="*/ 847750 w 8796422"/>
              <a:gd name="connsiteY2" fmla="*/ 0 h 1300163"/>
              <a:gd name="connsiteX3" fmla="*/ 8796422 w 8796422"/>
              <a:gd name="connsiteY3" fmla="*/ 0 h 1300163"/>
              <a:gd name="connsiteX4" fmla="*/ 7628022 w 8796422"/>
              <a:gd name="connsiteY4" fmla="*/ 1300163 h 1300163"/>
              <a:gd name="connsiteX0" fmla="*/ 7691522 w 8859922"/>
              <a:gd name="connsiteY0" fmla="*/ 1300163 h 1357794"/>
              <a:gd name="connsiteX1" fmla="*/ 0 w 8859922"/>
              <a:gd name="connsiteY1" fmla="*/ 1357794 h 1357794"/>
              <a:gd name="connsiteX2" fmla="*/ 911250 w 8859922"/>
              <a:gd name="connsiteY2" fmla="*/ 0 h 1357794"/>
              <a:gd name="connsiteX3" fmla="*/ 8859922 w 8859922"/>
              <a:gd name="connsiteY3" fmla="*/ 0 h 1357794"/>
              <a:gd name="connsiteX4" fmla="*/ 7691522 w 8859922"/>
              <a:gd name="connsiteY4" fmla="*/ 1300163 h 1357794"/>
              <a:gd name="connsiteX0" fmla="*/ 7645802 w 8859922"/>
              <a:gd name="connsiteY0" fmla="*/ 1117283 h 1357794"/>
              <a:gd name="connsiteX1" fmla="*/ 0 w 8859922"/>
              <a:gd name="connsiteY1" fmla="*/ 1357794 h 1357794"/>
              <a:gd name="connsiteX2" fmla="*/ 911250 w 8859922"/>
              <a:gd name="connsiteY2" fmla="*/ 0 h 1357794"/>
              <a:gd name="connsiteX3" fmla="*/ 8859922 w 8859922"/>
              <a:gd name="connsiteY3" fmla="*/ 0 h 1357794"/>
              <a:gd name="connsiteX4" fmla="*/ 7645802 w 8859922"/>
              <a:gd name="connsiteY4" fmla="*/ 1117283 h 1357794"/>
              <a:gd name="connsiteX0" fmla="*/ 7645802 w 8798962"/>
              <a:gd name="connsiteY0" fmla="*/ 1140143 h 1380654"/>
              <a:gd name="connsiteX1" fmla="*/ 0 w 8798962"/>
              <a:gd name="connsiteY1" fmla="*/ 1380654 h 1380654"/>
              <a:gd name="connsiteX2" fmla="*/ 911250 w 8798962"/>
              <a:gd name="connsiteY2" fmla="*/ 22860 h 1380654"/>
              <a:gd name="connsiteX3" fmla="*/ 8798962 w 8798962"/>
              <a:gd name="connsiteY3" fmla="*/ 0 h 1380654"/>
              <a:gd name="connsiteX4" fmla="*/ 7645802 w 8798962"/>
              <a:gd name="connsiteY4" fmla="*/ 1140143 h 1380654"/>
              <a:gd name="connsiteX0" fmla="*/ 7645802 w 8798962"/>
              <a:gd name="connsiteY0" fmla="*/ 1140143 h 1380654"/>
              <a:gd name="connsiteX1" fmla="*/ 0 w 8798962"/>
              <a:gd name="connsiteY1" fmla="*/ 1380654 h 1380654"/>
              <a:gd name="connsiteX2" fmla="*/ 1002690 w 8798962"/>
              <a:gd name="connsiteY2" fmla="*/ 68580 h 1380654"/>
              <a:gd name="connsiteX3" fmla="*/ 8798962 w 8798962"/>
              <a:gd name="connsiteY3" fmla="*/ 0 h 1380654"/>
              <a:gd name="connsiteX4" fmla="*/ 7645802 w 8798962"/>
              <a:gd name="connsiteY4" fmla="*/ 1140143 h 1380654"/>
              <a:gd name="connsiteX0" fmla="*/ 7638182 w 8791342"/>
              <a:gd name="connsiteY0" fmla="*/ 1140143 h 1140143"/>
              <a:gd name="connsiteX1" fmla="*/ 0 w 8791342"/>
              <a:gd name="connsiteY1" fmla="*/ 1129194 h 1140143"/>
              <a:gd name="connsiteX2" fmla="*/ 995070 w 8791342"/>
              <a:gd name="connsiteY2" fmla="*/ 68580 h 1140143"/>
              <a:gd name="connsiteX3" fmla="*/ 8791342 w 8791342"/>
              <a:gd name="connsiteY3" fmla="*/ 0 h 1140143"/>
              <a:gd name="connsiteX4" fmla="*/ 7638182 w 8791342"/>
              <a:gd name="connsiteY4" fmla="*/ 1140143 h 1140143"/>
              <a:gd name="connsiteX0" fmla="*/ 7661042 w 8814202"/>
              <a:gd name="connsiteY0" fmla="*/ 1140143 h 1152054"/>
              <a:gd name="connsiteX1" fmla="*/ 0 w 8814202"/>
              <a:gd name="connsiteY1" fmla="*/ 1152054 h 1152054"/>
              <a:gd name="connsiteX2" fmla="*/ 1017930 w 8814202"/>
              <a:gd name="connsiteY2" fmla="*/ 68580 h 1152054"/>
              <a:gd name="connsiteX3" fmla="*/ 8814202 w 8814202"/>
              <a:gd name="connsiteY3" fmla="*/ 0 h 1152054"/>
              <a:gd name="connsiteX4" fmla="*/ 7661042 w 8814202"/>
              <a:gd name="connsiteY4" fmla="*/ 1140143 h 1152054"/>
              <a:gd name="connsiteX0" fmla="*/ 7661042 w 8814202"/>
              <a:gd name="connsiteY0" fmla="*/ 1140143 h 1152054"/>
              <a:gd name="connsiteX1" fmla="*/ 0 w 8814202"/>
              <a:gd name="connsiteY1" fmla="*/ 1152054 h 1152054"/>
              <a:gd name="connsiteX2" fmla="*/ 1040790 w 8814202"/>
              <a:gd name="connsiteY2" fmla="*/ 68580 h 1152054"/>
              <a:gd name="connsiteX3" fmla="*/ 8814202 w 8814202"/>
              <a:gd name="connsiteY3" fmla="*/ 0 h 1152054"/>
              <a:gd name="connsiteX4" fmla="*/ 7661042 w 8814202"/>
              <a:gd name="connsiteY4" fmla="*/ 1140143 h 1152054"/>
              <a:gd name="connsiteX0" fmla="*/ 7699142 w 8852302"/>
              <a:gd name="connsiteY0" fmla="*/ 1140143 h 1152054"/>
              <a:gd name="connsiteX1" fmla="*/ 0 w 8852302"/>
              <a:gd name="connsiteY1" fmla="*/ 1152054 h 1152054"/>
              <a:gd name="connsiteX2" fmla="*/ 1078890 w 8852302"/>
              <a:gd name="connsiteY2" fmla="*/ 68580 h 1152054"/>
              <a:gd name="connsiteX3" fmla="*/ 8852302 w 8852302"/>
              <a:gd name="connsiteY3" fmla="*/ 0 h 1152054"/>
              <a:gd name="connsiteX4" fmla="*/ 7699142 w 8852302"/>
              <a:gd name="connsiteY4" fmla="*/ 1140143 h 1152054"/>
              <a:gd name="connsiteX0" fmla="*/ 7699142 w 8745622"/>
              <a:gd name="connsiteY0" fmla="*/ 1071563 h 1083474"/>
              <a:gd name="connsiteX1" fmla="*/ 0 w 8745622"/>
              <a:gd name="connsiteY1" fmla="*/ 1083474 h 1083474"/>
              <a:gd name="connsiteX2" fmla="*/ 1078890 w 8745622"/>
              <a:gd name="connsiteY2" fmla="*/ 0 h 1083474"/>
              <a:gd name="connsiteX3" fmla="*/ 8745622 w 8745622"/>
              <a:gd name="connsiteY3" fmla="*/ 30480 h 1083474"/>
              <a:gd name="connsiteX4" fmla="*/ 7699142 w 8745622"/>
              <a:gd name="connsiteY4" fmla="*/ 1071563 h 108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622" h="1083474">
                <a:moveTo>
                  <a:pt x="7699142" y="1071563"/>
                </a:moveTo>
                <a:lnTo>
                  <a:pt x="0" y="1083474"/>
                </a:lnTo>
                <a:lnTo>
                  <a:pt x="1078890" y="0"/>
                </a:lnTo>
                <a:lnTo>
                  <a:pt x="8745622" y="30480"/>
                </a:lnTo>
                <a:lnTo>
                  <a:pt x="7699142" y="1071563"/>
                </a:lnTo>
                <a:close/>
              </a:path>
            </a:pathLst>
          </a:custGeom>
          <a:gradFill rotWithShape="1">
            <a:gsLst>
              <a:gs pos="35000">
                <a:schemeClr val="tx1">
                  <a:lumMod val="75000"/>
                  <a:lumOff val="25000"/>
                  <a:alpha val="67000"/>
                </a:schemeClr>
              </a:gs>
              <a:gs pos="100000">
                <a:schemeClr val="tx1">
                  <a:alpha val="0"/>
                  <a:lumMod val="100000"/>
                </a:schemeClr>
              </a:gs>
            </a:gsLst>
            <a:path path="shape">
              <a:fillToRect l="50000" t="50000" r="50000" b="50000"/>
            </a:path>
          </a:gradFill>
          <a:ln w="9525">
            <a:noFill/>
            <a:round/>
            <a:headEnd/>
            <a:tailEnd/>
          </a:ln>
        </p:spPr>
        <p:txBody>
          <a:bodyPr wrap="none" lIns="91282" tIns="45635" rIns="91282" bIns="45635" anchor="ctr"/>
          <a:lstStyle/>
          <a:p>
            <a:endParaRPr lang="ko-KR" altLang="en-US" sz="1800">
              <a:latin typeface="Arial" pitchFamily="34" charset="0"/>
              <a:ea typeface="맑은 고딕" pitchFamily="50" charset="-127"/>
              <a:cs typeface="Arial" pitchFamily="34" charset="0"/>
            </a:endParaRPr>
          </a:p>
        </p:txBody>
      </p:sp>
      <p:sp>
        <p:nvSpPr>
          <p:cNvPr id="6" name="8 Pentágono"/>
          <p:cNvSpPr/>
          <p:nvPr/>
        </p:nvSpPr>
        <p:spPr bwMode="auto">
          <a:xfrm>
            <a:off x="3757809" y="2328687"/>
            <a:ext cx="6079470" cy="1678522"/>
          </a:xfrm>
          <a:prstGeom prst="homePlate">
            <a:avLst>
              <a:gd name="adj" fmla="val 22184"/>
            </a:avLst>
          </a:prstGeom>
          <a:solidFill>
            <a:schemeClr val="accent1">
              <a:lumMod val="40000"/>
              <a:lumOff val="60000"/>
            </a:schemeClr>
          </a:solidFill>
          <a:ln w="57150">
            <a:noFill/>
          </a:ln>
          <a:effectLst>
            <a:innerShdw blurRad="88900" dist="50800">
              <a:prstClr val="black">
                <a:alpha val="44000"/>
              </a:prstClr>
            </a:innerShdw>
          </a:effectLst>
          <a:extLst/>
        </p:spPr>
        <p:txBody>
          <a:bodyPr lIns="0" tIns="0" rIns="0" bIns="0" rtlCol="0" anchor="ctr"/>
          <a:lstStyle/>
          <a:p>
            <a:pPr algn="ctr"/>
            <a:r>
              <a:rPr lang="es-MX" sz="2400" dirty="0" smtClean="0">
                <a:solidFill>
                  <a:schemeClr val="accent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Fourth Generation Programming Languages</a:t>
            </a:r>
            <a:endParaRPr lang="es-SV" sz="2400" dirty="0">
              <a:solidFill>
                <a:schemeClr val="accent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Cubo 3"/>
          <p:cNvSpPr/>
          <p:nvPr/>
        </p:nvSpPr>
        <p:spPr bwMode="auto">
          <a:xfrm>
            <a:off x="1348199" y="2326518"/>
            <a:ext cx="2405728" cy="10172894"/>
          </a:xfrm>
          <a:prstGeom prst="cube">
            <a:avLst>
              <a:gd name="adj" fmla="val 31896"/>
            </a:avLst>
          </a:prstGeom>
          <a:solidFill>
            <a:schemeClr val="accent1"/>
          </a:solidFill>
          <a:ln>
            <a:noFill/>
          </a:ln>
          <a:effectLst>
            <a:reflection blurRad="6350" stA="52000" endA="300" endPos="35000" dir="5400000" sy="-100000" algn="bl" rotWithShape="0"/>
          </a:effectLst>
          <a:scene3d>
            <a:camera prst="orthographicFront">
              <a:rot lat="0" lon="0" rev="0"/>
            </a:camera>
            <a:lightRig rig="soft" dir="t"/>
          </a:scene3d>
          <a:sp3d prstMaterial="plastic"/>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sz="4000" dirty="0" err="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Fourth</a:t>
            </a:r>
            <a:endParaRPr lang="es-ES" sz="4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9 Pentágono"/>
          <p:cNvSpPr/>
          <p:nvPr/>
        </p:nvSpPr>
        <p:spPr bwMode="auto">
          <a:xfrm>
            <a:off x="5470109" y="4007209"/>
            <a:ext cx="6079470" cy="1678984"/>
          </a:xfrm>
          <a:prstGeom prst="homePlate">
            <a:avLst>
              <a:gd name="adj" fmla="val 22184"/>
            </a:avLst>
          </a:prstGeom>
          <a:solidFill>
            <a:schemeClr val="accent2">
              <a:lumMod val="40000"/>
              <a:lumOff val="60000"/>
            </a:schemeClr>
          </a:solidFill>
          <a:ln w="57150">
            <a:noFill/>
          </a:ln>
          <a:effectLst>
            <a:innerShdw blurRad="88900" dist="50800">
              <a:prstClr val="black">
                <a:alpha val="44000"/>
              </a:prstClr>
            </a:innerShdw>
          </a:effectLst>
          <a:extLst/>
        </p:spPr>
        <p:txBody>
          <a:bodyPr lIns="0" tIns="0" rIns="0" bIns="0" rtlCol="0" anchor="ctr"/>
          <a:lstStyle/>
          <a:p>
            <a:pPr lvl="0" algn="ctr"/>
            <a:r>
              <a:rPr lang="es-MX" sz="2400" dirty="0" smtClean="0">
                <a:solidFill>
                  <a:schemeClr val="accent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Third Generation Programming Languages</a:t>
            </a:r>
            <a:endParaRPr lang="es-SV" sz="2400" dirty="0">
              <a:solidFill>
                <a:schemeClr val="accent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10 Pentágono"/>
          <p:cNvSpPr/>
          <p:nvPr/>
        </p:nvSpPr>
        <p:spPr bwMode="auto">
          <a:xfrm>
            <a:off x="7200349" y="5681250"/>
            <a:ext cx="6079470" cy="1714457"/>
          </a:xfrm>
          <a:prstGeom prst="homePlate">
            <a:avLst>
              <a:gd name="adj" fmla="val 22184"/>
            </a:avLst>
          </a:prstGeom>
          <a:solidFill>
            <a:schemeClr val="accent4">
              <a:lumMod val="40000"/>
              <a:lumOff val="60000"/>
            </a:schemeClr>
          </a:solidFill>
          <a:ln w="57150">
            <a:noFill/>
          </a:ln>
          <a:effectLst>
            <a:innerShdw blurRad="88900" dist="50800">
              <a:prstClr val="black">
                <a:alpha val="44000"/>
              </a:prstClr>
            </a:innerShdw>
          </a:effectLst>
          <a:extLst/>
        </p:spPr>
        <p:txBody>
          <a:bodyPr lIns="0" tIns="0" rIns="0" bIns="0" rtlCol="0" anchor="ctr"/>
          <a:lstStyle/>
          <a:p>
            <a:pPr algn="ctr"/>
            <a:r>
              <a:rPr lang="es-MX" sz="2400" dirty="0" smtClean="0">
                <a:solidFill>
                  <a:schemeClr val="accent4">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Second Generation Programming Languages</a:t>
            </a:r>
            <a:endParaRPr lang="es-SV" sz="2400" dirty="0">
              <a:solidFill>
                <a:schemeClr val="accent4">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11 Pentágono"/>
          <p:cNvSpPr/>
          <p:nvPr/>
        </p:nvSpPr>
        <p:spPr bwMode="auto">
          <a:xfrm>
            <a:off x="8905550" y="7368363"/>
            <a:ext cx="6079470" cy="1697374"/>
          </a:xfrm>
          <a:prstGeom prst="homePlate">
            <a:avLst>
              <a:gd name="adj" fmla="val 22184"/>
            </a:avLst>
          </a:prstGeom>
          <a:solidFill>
            <a:schemeClr val="accent3">
              <a:lumMod val="40000"/>
              <a:lumOff val="60000"/>
            </a:schemeClr>
          </a:solidFill>
          <a:ln w="57150">
            <a:noFill/>
          </a:ln>
          <a:effectLst>
            <a:innerShdw blurRad="88900" dist="50800">
              <a:prstClr val="black">
                <a:alpha val="44000"/>
              </a:prstClr>
            </a:innerShdw>
          </a:effectLst>
          <a:extLst/>
        </p:spPr>
        <p:txBody>
          <a:bodyPr lIns="0" tIns="0" rIns="0" bIns="0" rtlCol="0" anchor="ctr"/>
          <a:lstStyle/>
          <a:p>
            <a:pPr lvl="0" algn="ctr"/>
            <a:r>
              <a:rPr lang="es-MX" sz="2400" dirty="0">
                <a:solidFill>
                  <a:schemeClr val="accent3">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First Generation Programming Languages</a:t>
            </a:r>
            <a:endParaRPr lang="es-SV" sz="2400" dirty="0">
              <a:solidFill>
                <a:schemeClr val="accent3">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Cubo 3"/>
          <p:cNvSpPr/>
          <p:nvPr/>
        </p:nvSpPr>
        <p:spPr bwMode="auto">
          <a:xfrm>
            <a:off x="3056761" y="3978389"/>
            <a:ext cx="2405728" cy="8507793"/>
          </a:xfrm>
          <a:prstGeom prst="cube">
            <a:avLst>
              <a:gd name="adj" fmla="val 29520"/>
            </a:avLst>
          </a:prstGeom>
          <a:solidFill>
            <a:schemeClr val="accent2"/>
          </a:solidFill>
          <a:ln>
            <a:noFill/>
          </a:ln>
          <a:effectLst>
            <a:reflection blurRad="6350" stA="52000" endA="300" endPos="35000" dir="5400000" sy="-100000" algn="bl" rotWithShape="0"/>
          </a:effectLst>
          <a:scene3d>
            <a:camera prst="orthographicFront">
              <a:rot lat="0" lon="0" rev="0"/>
            </a:camera>
            <a:lightRig rig="soft" dir="t"/>
          </a:scene3d>
          <a:sp3d prstMaterial="plastic"/>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sz="4000" dirty="0" err="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Third</a:t>
            </a:r>
            <a:endParaRPr lang="es-ES" sz="4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Cubo 3"/>
          <p:cNvSpPr/>
          <p:nvPr/>
        </p:nvSpPr>
        <p:spPr bwMode="auto">
          <a:xfrm>
            <a:off x="4789500" y="5671631"/>
            <a:ext cx="2405728" cy="6814552"/>
          </a:xfrm>
          <a:prstGeom prst="cube">
            <a:avLst>
              <a:gd name="adj" fmla="val 29520"/>
            </a:avLst>
          </a:prstGeom>
          <a:solidFill>
            <a:schemeClr val="accent4"/>
          </a:solidFill>
          <a:ln>
            <a:noFill/>
          </a:ln>
          <a:effectLst>
            <a:reflection blurRad="6350" stA="52000" endA="300" endPos="35000" dir="5400000" sy="-100000" algn="bl" rotWithShape="0"/>
          </a:effectLst>
          <a:scene3d>
            <a:camera prst="orthographicFront">
              <a:rot lat="0" lon="0" rev="0"/>
            </a:camera>
            <a:lightRig rig="soft" dir="t"/>
          </a:scene3d>
          <a:sp3d prstMaterial="plastic"/>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sz="4000" dirty="0" err="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Second</a:t>
            </a:r>
            <a:endParaRPr lang="es-ES" sz="4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4" name="Cubo 3"/>
          <p:cNvSpPr/>
          <p:nvPr/>
        </p:nvSpPr>
        <p:spPr bwMode="auto">
          <a:xfrm>
            <a:off x="6505507" y="7362121"/>
            <a:ext cx="2405728" cy="5124062"/>
          </a:xfrm>
          <a:prstGeom prst="cube">
            <a:avLst>
              <a:gd name="adj" fmla="val 29520"/>
            </a:avLst>
          </a:prstGeom>
          <a:solidFill>
            <a:schemeClr val="accent3"/>
          </a:solidFill>
          <a:ln>
            <a:noFill/>
          </a:ln>
          <a:effectLst>
            <a:reflection blurRad="6350" stA="52000" endA="300" endPos="35000" dir="5400000" sy="-100000" algn="bl" rotWithShape="0"/>
          </a:effectLst>
          <a:scene3d>
            <a:camera prst="orthographicFront">
              <a:rot lat="0" lon="0" rev="0"/>
            </a:camera>
            <a:lightRig rig="soft" dir="t"/>
          </a:scene3d>
          <a:sp3d prstMaterial="plastic"/>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sz="4000" dirty="0" err="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First</a:t>
            </a:r>
            <a:endParaRPr lang="es-ES" sz="4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 name="69 CuadroTexto"/>
          <p:cNvSpPr txBox="1"/>
          <p:nvPr/>
        </p:nvSpPr>
        <p:spPr>
          <a:xfrm>
            <a:off x="9987549" y="2919927"/>
            <a:ext cx="6126617" cy="671201"/>
          </a:xfrm>
          <a:prstGeom prst="rect">
            <a:avLst/>
          </a:prstGeom>
          <a:noFill/>
        </p:spPr>
        <p:txBody>
          <a:bodyPr wrap="square" lIns="181270" tIns="90674" rIns="181270" bIns="90674" rtlCol="0">
            <a:spAutoFit/>
          </a:bodyPr>
          <a:lstStyle/>
          <a:p>
            <a:pPr>
              <a:lnSpc>
                <a:spcPct val="125000"/>
              </a:lnSpc>
            </a:pPr>
            <a:r>
              <a:rPr lang="es-MX" sz="2800" noProof="1">
                <a:solidFill>
                  <a:schemeClr val="bg2"/>
                </a:solidFill>
                <a:latin typeface="Source Sans Pro" panose="020B0503030403020204" pitchFamily="34" charset="0"/>
              </a:rPr>
              <a:t>PowerBuilder and </a:t>
            </a:r>
            <a:r>
              <a:rPr lang="es-MX" sz="2800" noProof="1" smtClean="0">
                <a:solidFill>
                  <a:schemeClr val="bg2"/>
                </a:solidFill>
                <a:latin typeface="Source Sans Pro" panose="020B0503030403020204" pitchFamily="34" charset="0"/>
              </a:rPr>
              <a:t>FoxPro etc.</a:t>
            </a:r>
            <a:endParaRPr lang="es-MX" sz="2800" dirty="0">
              <a:solidFill>
                <a:schemeClr val="bg2"/>
              </a:solidFill>
              <a:latin typeface="Source Sans Pro" panose="020B0503030403020204" pitchFamily="34" charset="0"/>
            </a:endParaRPr>
          </a:p>
        </p:txBody>
      </p:sp>
      <p:sp>
        <p:nvSpPr>
          <p:cNvPr id="16" name="69 CuadroTexto"/>
          <p:cNvSpPr txBox="1"/>
          <p:nvPr/>
        </p:nvSpPr>
        <p:spPr>
          <a:xfrm>
            <a:off x="11781812" y="4601089"/>
            <a:ext cx="6486657" cy="721728"/>
          </a:xfrm>
          <a:prstGeom prst="rect">
            <a:avLst/>
          </a:prstGeom>
          <a:noFill/>
        </p:spPr>
        <p:txBody>
          <a:bodyPr wrap="square" lIns="181270" tIns="90674" rIns="181270" bIns="90674" rtlCol="0">
            <a:spAutoFit/>
          </a:bodyPr>
          <a:lstStyle/>
          <a:p>
            <a:pPr>
              <a:lnSpc>
                <a:spcPct val="125000"/>
              </a:lnSpc>
            </a:pPr>
            <a:r>
              <a:rPr lang="es-MX" sz="2800" noProof="1">
                <a:solidFill>
                  <a:schemeClr val="bg2"/>
                </a:solidFill>
                <a:latin typeface="Source Sans Pro" panose="020B0503030403020204" pitchFamily="34" charset="0"/>
              </a:rPr>
              <a:t>C, C++, C#, Java, BASIC and </a:t>
            </a:r>
            <a:r>
              <a:rPr lang="es-MX" sz="2800" noProof="1" smtClean="0">
                <a:solidFill>
                  <a:schemeClr val="bg2"/>
                </a:solidFill>
                <a:latin typeface="Source Sans Pro" panose="020B0503030403020204" pitchFamily="34" charset="0"/>
              </a:rPr>
              <a:t>Pascal etc.</a:t>
            </a:r>
            <a:endParaRPr lang="es-MX" sz="2800" dirty="0">
              <a:solidFill>
                <a:schemeClr val="bg2"/>
              </a:solidFill>
              <a:latin typeface="Source Sans Pro" panose="020B0503030403020204" pitchFamily="34" charset="0"/>
            </a:endParaRPr>
          </a:p>
        </p:txBody>
      </p:sp>
      <p:sp>
        <p:nvSpPr>
          <p:cNvPr id="17" name="69 CuadroTexto"/>
          <p:cNvSpPr txBox="1"/>
          <p:nvPr/>
        </p:nvSpPr>
        <p:spPr>
          <a:xfrm>
            <a:off x="13542944" y="6291766"/>
            <a:ext cx="6126617" cy="671201"/>
          </a:xfrm>
          <a:prstGeom prst="rect">
            <a:avLst/>
          </a:prstGeom>
          <a:noFill/>
        </p:spPr>
        <p:txBody>
          <a:bodyPr wrap="square" lIns="181270" tIns="90674" rIns="181270" bIns="90674" rtlCol="0">
            <a:spAutoFit/>
          </a:bodyPr>
          <a:lstStyle/>
          <a:p>
            <a:pPr>
              <a:lnSpc>
                <a:spcPct val="125000"/>
              </a:lnSpc>
            </a:pPr>
            <a:r>
              <a:rPr lang="es-MX" sz="2800" noProof="1" smtClean="0">
                <a:solidFill>
                  <a:schemeClr val="bg2"/>
                </a:solidFill>
                <a:latin typeface="Source Sans Pro" panose="020B0503030403020204" pitchFamily="34" charset="0"/>
              </a:rPr>
              <a:t>Assembly language</a:t>
            </a:r>
            <a:endParaRPr lang="es-MX" sz="2800" dirty="0">
              <a:solidFill>
                <a:schemeClr val="bg2"/>
              </a:solidFill>
              <a:latin typeface="Source Sans Pro" panose="020B0503030403020204" pitchFamily="34" charset="0"/>
            </a:endParaRPr>
          </a:p>
        </p:txBody>
      </p:sp>
      <p:sp>
        <p:nvSpPr>
          <p:cNvPr id="18" name="69 CuadroTexto"/>
          <p:cNvSpPr txBox="1"/>
          <p:nvPr/>
        </p:nvSpPr>
        <p:spPr>
          <a:xfrm>
            <a:off x="15067177" y="8036861"/>
            <a:ext cx="6126617" cy="671201"/>
          </a:xfrm>
          <a:prstGeom prst="rect">
            <a:avLst/>
          </a:prstGeom>
          <a:noFill/>
        </p:spPr>
        <p:txBody>
          <a:bodyPr wrap="square" lIns="181270" tIns="90674" rIns="181270" bIns="90674" rtlCol="0">
            <a:spAutoFit/>
          </a:bodyPr>
          <a:lstStyle/>
          <a:p>
            <a:pPr>
              <a:lnSpc>
                <a:spcPct val="125000"/>
              </a:lnSpc>
            </a:pPr>
            <a:r>
              <a:rPr lang="es-MX" sz="2800" noProof="1" smtClean="0">
                <a:solidFill>
                  <a:schemeClr val="bg2"/>
                </a:solidFill>
                <a:latin typeface="Source Sans Pro" panose="020B0503030403020204" pitchFamily="34" charset="0"/>
              </a:rPr>
              <a:t>Binary machine language</a:t>
            </a:r>
            <a:endParaRPr lang="es-MX" sz="2800" dirty="0">
              <a:solidFill>
                <a:schemeClr val="bg2"/>
              </a:solidFill>
              <a:latin typeface="Source Sans Pro" panose="020B0503030403020204" pitchFamily="34" charset="0"/>
            </a:endParaRPr>
          </a:p>
        </p:txBody>
      </p:sp>
      <p:grpSp>
        <p:nvGrpSpPr>
          <p:cNvPr id="19" name="Grupo 13"/>
          <p:cNvGrpSpPr/>
          <p:nvPr/>
        </p:nvGrpSpPr>
        <p:grpSpPr>
          <a:xfrm>
            <a:off x="10161641" y="2411054"/>
            <a:ext cx="1208103" cy="608091"/>
            <a:chOff x="1409048" y="5589429"/>
            <a:chExt cx="1208103" cy="608091"/>
          </a:xfrm>
        </p:grpSpPr>
        <p:sp>
          <p:nvSpPr>
            <p:cNvPr id="20" name="18 Rectángulo"/>
            <p:cNvSpPr/>
            <p:nvPr/>
          </p:nvSpPr>
          <p:spPr>
            <a:xfrm>
              <a:off x="1575258" y="5589429"/>
              <a:ext cx="936475" cy="492443"/>
            </a:xfrm>
            <a:prstGeom prst="rect">
              <a:avLst/>
            </a:prstGeom>
          </p:spPr>
          <p:txBody>
            <a:bodyPr wrap="none" tIns="0" bIns="0" anchor="b">
              <a:spAutoFit/>
            </a:bodyPr>
            <a:lstStyle/>
            <a:p>
              <a:r>
                <a:rPr lang="es-MX" sz="3200" dirty="0" smtClean="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rPr>
                <a:t>4GL</a:t>
              </a:r>
              <a:endParaRPr lang="es-SV" sz="3200" baseline="300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1" name="Rectángulo 15"/>
            <p:cNvSpPr/>
            <p:nvPr/>
          </p:nvSpPr>
          <p:spPr>
            <a:xfrm>
              <a:off x="1409048" y="6094443"/>
              <a:ext cx="1208103" cy="1030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SV" sz="3600">
                <a:solidFill>
                  <a:schemeClr val="tx2"/>
                </a:solidFill>
              </a:endParaRPr>
            </a:p>
          </p:txBody>
        </p:sp>
      </p:grpSp>
      <p:grpSp>
        <p:nvGrpSpPr>
          <p:cNvPr id="22" name="Grupo 16"/>
          <p:cNvGrpSpPr/>
          <p:nvPr/>
        </p:nvGrpSpPr>
        <p:grpSpPr>
          <a:xfrm>
            <a:off x="11967233" y="4089753"/>
            <a:ext cx="1208103" cy="608091"/>
            <a:chOff x="3011774" y="3803103"/>
            <a:chExt cx="1208103" cy="608091"/>
          </a:xfrm>
        </p:grpSpPr>
        <p:sp>
          <p:nvSpPr>
            <p:cNvPr id="23" name="18 Rectángulo"/>
            <p:cNvSpPr/>
            <p:nvPr/>
          </p:nvSpPr>
          <p:spPr>
            <a:xfrm>
              <a:off x="3172372" y="3803103"/>
              <a:ext cx="936475" cy="492443"/>
            </a:xfrm>
            <a:prstGeom prst="rect">
              <a:avLst/>
            </a:prstGeom>
          </p:spPr>
          <p:txBody>
            <a:bodyPr wrap="none" tIns="0" bIns="0" anchor="b">
              <a:spAutoFit/>
            </a:bodyPr>
            <a:lstStyle/>
            <a:p>
              <a:pPr algn="ctr"/>
              <a:r>
                <a:rPr lang="es-MX" sz="3200" dirty="0" smtClean="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rPr>
                <a:t>3GL</a:t>
              </a:r>
              <a:endParaRPr lang="es-SV" sz="3200" baseline="300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Rectángulo 18"/>
            <p:cNvSpPr/>
            <p:nvPr/>
          </p:nvSpPr>
          <p:spPr>
            <a:xfrm>
              <a:off x="3011774" y="4308117"/>
              <a:ext cx="1208103" cy="103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3600">
                <a:solidFill>
                  <a:schemeClr val="tx2"/>
                </a:solidFill>
              </a:endParaRPr>
            </a:p>
          </p:txBody>
        </p:sp>
      </p:grpSp>
      <p:grpSp>
        <p:nvGrpSpPr>
          <p:cNvPr id="25" name="Grupo 21"/>
          <p:cNvGrpSpPr/>
          <p:nvPr/>
        </p:nvGrpSpPr>
        <p:grpSpPr>
          <a:xfrm>
            <a:off x="13734719" y="5778677"/>
            <a:ext cx="1208103" cy="608091"/>
            <a:chOff x="3011774" y="3803103"/>
            <a:chExt cx="1208103" cy="608091"/>
          </a:xfrm>
        </p:grpSpPr>
        <p:sp>
          <p:nvSpPr>
            <p:cNvPr id="26" name="18 Rectángulo"/>
            <p:cNvSpPr/>
            <p:nvPr/>
          </p:nvSpPr>
          <p:spPr>
            <a:xfrm>
              <a:off x="3172372" y="3803103"/>
              <a:ext cx="936475" cy="492443"/>
            </a:xfrm>
            <a:prstGeom prst="rect">
              <a:avLst/>
            </a:prstGeom>
          </p:spPr>
          <p:txBody>
            <a:bodyPr wrap="none" tIns="0" bIns="0" anchor="b">
              <a:spAutoFit/>
            </a:bodyPr>
            <a:lstStyle/>
            <a:p>
              <a:pPr algn="ctr"/>
              <a:r>
                <a:rPr lang="es-MX" sz="3200" dirty="0" smtClean="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rPr>
                <a:t>2GL</a:t>
              </a:r>
              <a:endParaRPr lang="es-SV" sz="3200" baseline="300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7" name="Rectángulo 23"/>
            <p:cNvSpPr/>
            <p:nvPr/>
          </p:nvSpPr>
          <p:spPr>
            <a:xfrm>
              <a:off x="3011774" y="4308117"/>
              <a:ext cx="1208103" cy="1030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3600">
                <a:solidFill>
                  <a:schemeClr val="tx2"/>
                </a:solidFill>
              </a:endParaRPr>
            </a:p>
          </p:txBody>
        </p:sp>
      </p:grpSp>
      <p:grpSp>
        <p:nvGrpSpPr>
          <p:cNvPr id="28" name="Grupo 25"/>
          <p:cNvGrpSpPr/>
          <p:nvPr/>
        </p:nvGrpSpPr>
        <p:grpSpPr>
          <a:xfrm>
            <a:off x="15239422" y="7533872"/>
            <a:ext cx="1208103" cy="608091"/>
            <a:chOff x="3011774" y="3803103"/>
            <a:chExt cx="1208103" cy="608091"/>
          </a:xfrm>
        </p:grpSpPr>
        <p:sp>
          <p:nvSpPr>
            <p:cNvPr id="29" name="18 Rectángulo"/>
            <p:cNvSpPr/>
            <p:nvPr/>
          </p:nvSpPr>
          <p:spPr>
            <a:xfrm>
              <a:off x="3172372" y="3803103"/>
              <a:ext cx="936475" cy="492443"/>
            </a:xfrm>
            <a:prstGeom prst="rect">
              <a:avLst/>
            </a:prstGeom>
          </p:spPr>
          <p:txBody>
            <a:bodyPr wrap="none" tIns="0" bIns="0" anchor="b">
              <a:spAutoFit/>
            </a:bodyPr>
            <a:lstStyle/>
            <a:p>
              <a:pPr algn="ctr"/>
              <a:r>
                <a:rPr lang="es-MX" sz="3200" dirty="0" smtClean="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rPr>
                <a:t>1GL</a:t>
              </a:r>
              <a:endParaRPr lang="es-SV" sz="3200" baseline="300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0" name="Rectángulo 27"/>
            <p:cNvSpPr/>
            <p:nvPr/>
          </p:nvSpPr>
          <p:spPr>
            <a:xfrm>
              <a:off x="3011774" y="4308117"/>
              <a:ext cx="1208103" cy="1030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3600">
                <a:solidFill>
                  <a:schemeClr val="tx2"/>
                </a:solidFill>
              </a:endParaRPr>
            </a:p>
          </p:txBody>
        </p:sp>
      </p:grpSp>
    </p:spTree>
    <p:extLst>
      <p:ext uri="{BB962C8B-B14F-4D97-AF65-F5344CB8AC3E}">
        <p14:creationId xmlns:p14="http://schemas.microsoft.com/office/powerpoint/2010/main" val="103215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000" fill="hold"/>
                                        <p:tgtEl>
                                          <p:spTgt spid="12"/>
                                        </p:tgtEl>
                                        <p:attrNameLst>
                                          <p:attrName>ppt_x</p:attrName>
                                        </p:attrNameLst>
                                      </p:cBhvr>
                                      <p:tavLst>
                                        <p:tav tm="0">
                                          <p:val>
                                            <p:strVal val="#ppt_x"/>
                                          </p:val>
                                        </p:tav>
                                        <p:tav tm="100000">
                                          <p:val>
                                            <p:strVal val="#ppt_x"/>
                                          </p:val>
                                        </p:tav>
                                      </p:tavLst>
                                    </p:anim>
                                    <p:anim calcmode="lin" valueType="num">
                                      <p:cBhvr additive="base">
                                        <p:cTn id="22" dur="10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ppt_x"/>
                                          </p:val>
                                        </p:tav>
                                        <p:tav tm="100000">
                                          <p:val>
                                            <p:strVal val="#ppt_x"/>
                                          </p:val>
                                        </p:tav>
                                      </p:tavLst>
                                    </p:anim>
                                    <p:anim calcmode="lin" valueType="num">
                                      <p:cBhvr additive="base">
                                        <p:cTn id="26" dur="10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75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000" fill="hold"/>
                                        <p:tgtEl>
                                          <p:spTgt spid="14"/>
                                        </p:tgtEl>
                                        <p:attrNameLst>
                                          <p:attrName>ppt_x</p:attrName>
                                        </p:attrNameLst>
                                      </p:cBhvr>
                                      <p:tavLst>
                                        <p:tav tm="0">
                                          <p:val>
                                            <p:strVal val="#ppt_x"/>
                                          </p:val>
                                        </p:tav>
                                        <p:tav tm="100000">
                                          <p:val>
                                            <p:strVal val="#ppt_x"/>
                                          </p:val>
                                        </p:tav>
                                      </p:tavLst>
                                    </p:anim>
                                    <p:anim calcmode="lin" valueType="num">
                                      <p:cBhvr additive="base">
                                        <p:cTn id="30" dur="1000" fill="hold"/>
                                        <p:tgtEl>
                                          <p:spTgt spid="14"/>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3750"/>
                            </p:stCondLst>
                            <p:childTnLst>
                              <p:par>
                                <p:cTn id="39" presetID="1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750"/>
                                        <p:tgtEl>
                                          <p:spTgt spid="6"/>
                                        </p:tgtEl>
                                        <p:attrNameLst>
                                          <p:attrName>ppt_x</p:attrName>
                                        </p:attrNameLst>
                                      </p:cBhvr>
                                      <p:tavLst>
                                        <p:tav tm="0">
                                          <p:val>
                                            <p:strVal val="#ppt_x-#ppt_w*1.125000"/>
                                          </p:val>
                                        </p:tav>
                                        <p:tav tm="100000">
                                          <p:val>
                                            <p:strVal val="#ppt_x"/>
                                          </p:val>
                                        </p:tav>
                                      </p:tavLst>
                                    </p:anim>
                                    <p:animEffect transition="in" filter="wipe(right)">
                                      <p:cBhvr>
                                        <p:cTn id="42" dur="750"/>
                                        <p:tgtEl>
                                          <p:spTgt spid="6"/>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750"/>
                                        <p:tgtEl>
                                          <p:spTgt spid="15"/>
                                        </p:tgtEl>
                                      </p:cBhvr>
                                    </p:animEffect>
                                    <p:anim calcmode="lin" valueType="num">
                                      <p:cBhvr>
                                        <p:cTn id="46" dur="750" fill="hold"/>
                                        <p:tgtEl>
                                          <p:spTgt spid="15"/>
                                        </p:tgtEl>
                                        <p:attrNameLst>
                                          <p:attrName>ppt_x</p:attrName>
                                        </p:attrNameLst>
                                      </p:cBhvr>
                                      <p:tavLst>
                                        <p:tav tm="0">
                                          <p:val>
                                            <p:strVal val="#ppt_x"/>
                                          </p:val>
                                        </p:tav>
                                        <p:tav tm="100000">
                                          <p:val>
                                            <p:strVal val="#ppt_x"/>
                                          </p:val>
                                        </p:tav>
                                      </p:tavLst>
                                    </p:anim>
                                    <p:anim calcmode="lin" valueType="num">
                                      <p:cBhvr>
                                        <p:cTn id="47" dur="750" fill="hold"/>
                                        <p:tgtEl>
                                          <p:spTgt spid="15"/>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5000"/>
                            </p:stCondLst>
                            <p:childTnLst>
                              <p:par>
                                <p:cTn id="53" presetID="12" presetClass="entr" presetSubtype="8"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p:tgtEl>
                                          <p:spTgt spid="9"/>
                                        </p:tgtEl>
                                        <p:attrNameLst>
                                          <p:attrName>ppt_x</p:attrName>
                                        </p:attrNameLst>
                                      </p:cBhvr>
                                      <p:tavLst>
                                        <p:tav tm="0">
                                          <p:val>
                                            <p:strVal val="#ppt_x-#ppt_w*1.125000"/>
                                          </p:val>
                                        </p:tav>
                                        <p:tav tm="100000">
                                          <p:val>
                                            <p:strVal val="#ppt_x"/>
                                          </p:val>
                                        </p:tav>
                                      </p:tavLst>
                                    </p:anim>
                                    <p:animEffect transition="in" filter="wipe(right)">
                                      <p:cBhvr>
                                        <p:cTn id="56" dur="750"/>
                                        <p:tgtEl>
                                          <p:spTgt spid="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750"/>
                                        <p:tgtEl>
                                          <p:spTgt spid="16"/>
                                        </p:tgtEl>
                                      </p:cBhvr>
                                    </p:animEffect>
                                    <p:anim calcmode="lin" valueType="num">
                                      <p:cBhvr>
                                        <p:cTn id="60" dur="750" fill="hold"/>
                                        <p:tgtEl>
                                          <p:spTgt spid="16"/>
                                        </p:tgtEl>
                                        <p:attrNameLst>
                                          <p:attrName>ppt_x</p:attrName>
                                        </p:attrNameLst>
                                      </p:cBhvr>
                                      <p:tavLst>
                                        <p:tav tm="0">
                                          <p:val>
                                            <p:strVal val="#ppt_x"/>
                                          </p:val>
                                        </p:tav>
                                        <p:tav tm="100000">
                                          <p:val>
                                            <p:strVal val="#ppt_x"/>
                                          </p:val>
                                        </p:tav>
                                      </p:tavLst>
                                    </p:anim>
                                    <p:anim calcmode="lin" valueType="num">
                                      <p:cBhvr>
                                        <p:cTn id="61" dur="75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5750"/>
                            </p:stCondLst>
                            <p:childTnLst>
                              <p:par>
                                <p:cTn id="63" presetID="10" presetClass="entr" presetSubtype="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6250"/>
                            </p:stCondLst>
                            <p:childTnLst>
                              <p:par>
                                <p:cTn id="67" presetID="12" presetClass="entr" presetSubtype="8"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750"/>
                                        <p:tgtEl>
                                          <p:spTgt spid="10"/>
                                        </p:tgtEl>
                                        <p:attrNameLst>
                                          <p:attrName>ppt_x</p:attrName>
                                        </p:attrNameLst>
                                      </p:cBhvr>
                                      <p:tavLst>
                                        <p:tav tm="0">
                                          <p:val>
                                            <p:strVal val="#ppt_x-#ppt_w*1.125000"/>
                                          </p:val>
                                        </p:tav>
                                        <p:tav tm="100000">
                                          <p:val>
                                            <p:strVal val="#ppt_x"/>
                                          </p:val>
                                        </p:tav>
                                      </p:tavLst>
                                    </p:anim>
                                    <p:animEffect transition="in" filter="wipe(right)">
                                      <p:cBhvr>
                                        <p:cTn id="70" dur="750"/>
                                        <p:tgtEl>
                                          <p:spTgt spid="10"/>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750"/>
                                        <p:tgtEl>
                                          <p:spTgt spid="17"/>
                                        </p:tgtEl>
                                      </p:cBhvr>
                                    </p:animEffect>
                                    <p:anim calcmode="lin" valueType="num">
                                      <p:cBhvr>
                                        <p:cTn id="74" dur="750" fill="hold"/>
                                        <p:tgtEl>
                                          <p:spTgt spid="17"/>
                                        </p:tgtEl>
                                        <p:attrNameLst>
                                          <p:attrName>ppt_x</p:attrName>
                                        </p:attrNameLst>
                                      </p:cBhvr>
                                      <p:tavLst>
                                        <p:tav tm="0">
                                          <p:val>
                                            <p:strVal val="#ppt_x"/>
                                          </p:val>
                                        </p:tav>
                                        <p:tav tm="100000">
                                          <p:val>
                                            <p:strVal val="#ppt_x"/>
                                          </p:val>
                                        </p:tav>
                                      </p:tavLst>
                                    </p:anim>
                                    <p:anim calcmode="lin" valueType="num">
                                      <p:cBhvr>
                                        <p:cTn id="75" dur="750" fill="hold"/>
                                        <p:tgtEl>
                                          <p:spTgt spid="17"/>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10"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par>
                          <p:cTn id="80" fill="hold">
                            <p:stCondLst>
                              <p:cond delay="7500"/>
                            </p:stCondLst>
                            <p:childTnLst>
                              <p:par>
                                <p:cTn id="81" presetID="12" presetClass="entr" presetSubtype="8"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750"/>
                                        <p:tgtEl>
                                          <p:spTgt spid="11"/>
                                        </p:tgtEl>
                                        <p:attrNameLst>
                                          <p:attrName>ppt_x</p:attrName>
                                        </p:attrNameLst>
                                      </p:cBhvr>
                                      <p:tavLst>
                                        <p:tav tm="0">
                                          <p:val>
                                            <p:strVal val="#ppt_x-#ppt_w*1.125000"/>
                                          </p:val>
                                        </p:tav>
                                        <p:tav tm="100000">
                                          <p:val>
                                            <p:strVal val="#ppt_x"/>
                                          </p:val>
                                        </p:tav>
                                      </p:tavLst>
                                    </p:anim>
                                    <p:animEffect transition="in" filter="wipe(right)">
                                      <p:cBhvr>
                                        <p:cTn id="84" dur="750"/>
                                        <p:tgtEl>
                                          <p:spTgt spid="11"/>
                                        </p:tgtEl>
                                      </p:cBhvr>
                                    </p:animEffect>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750"/>
                                        <p:tgtEl>
                                          <p:spTgt spid="18"/>
                                        </p:tgtEl>
                                      </p:cBhvr>
                                    </p:animEffect>
                                    <p:anim calcmode="lin" valueType="num">
                                      <p:cBhvr>
                                        <p:cTn id="88" dur="750" fill="hold"/>
                                        <p:tgtEl>
                                          <p:spTgt spid="18"/>
                                        </p:tgtEl>
                                        <p:attrNameLst>
                                          <p:attrName>ppt_x</p:attrName>
                                        </p:attrNameLst>
                                      </p:cBhvr>
                                      <p:tavLst>
                                        <p:tav tm="0">
                                          <p:val>
                                            <p:strVal val="#ppt_x"/>
                                          </p:val>
                                        </p:tav>
                                        <p:tav tm="100000">
                                          <p:val>
                                            <p:strVal val="#ppt_x"/>
                                          </p:val>
                                        </p:tav>
                                      </p:tavLst>
                                    </p:anim>
                                    <p:anim calcmode="lin" valueType="num">
                                      <p:cBhvr>
                                        <p:cTn id="89"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Programming Language Elements</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3238" y="3753449"/>
            <a:ext cx="18677075" cy="8463855"/>
          </a:xfrm>
          <a:prstGeom prst="rect">
            <a:avLst/>
          </a:prstGeom>
          <a:noFill/>
        </p:spPr>
        <p:txBody>
          <a:bodyPr wrap="square" rtlCol="0">
            <a:spAutoFit/>
          </a:bodyPr>
          <a:lstStyle/>
          <a:p>
            <a:pPr marL="571500" indent="-571500" algn="just">
              <a:buFont typeface="Arial" panose="020B0604020202020204" pitchFamily="34" charset="0"/>
              <a:buChar char="•"/>
            </a:pPr>
            <a:r>
              <a:rPr lang="en-IN" sz="3200" b="1" dirty="0"/>
              <a:t>Syntax:</a:t>
            </a:r>
            <a:r>
              <a:rPr lang="en-IN" sz="3200" dirty="0"/>
              <a:t> A programming language's surface form is known as its syntax. Most programming languages are purely textual; they use sequences of text including words, numbers, and punctuation, much like written natural languages.</a:t>
            </a:r>
          </a:p>
          <a:p>
            <a:pPr marL="571500" indent="-571500" algn="just">
              <a:buFont typeface="Arial" panose="020B0604020202020204" pitchFamily="34" charset="0"/>
              <a:buChar char="•"/>
            </a:pPr>
            <a:r>
              <a:rPr lang="en-IN" sz="3200" b="1" dirty="0"/>
              <a:t>Semantics:</a:t>
            </a:r>
            <a:r>
              <a:rPr lang="en-IN" sz="3200" dirty="0"/>
              <a:t> The term Semantics refers to the meaning of languages, there are two types of semantics:</a:t>
            </a:r>
          </a:p>
          <a:p>
            <a:pPr marL="1779783" lvl="1" indent="-571500" algn="just">
              <a:buFont typeface="Arial" panose="020B0604020202020204" pitchFamily="34" charset="0"/>
              <a:buChar char="•"/>
            </a:pPr>
            <a:r>
              <a:rPr lang="en-IN" sz="3200" b="1" dirty="0"/>
              <a:t>Static semantics:</a:t>
            </a:r>
            <a:r>
              <a:rPr lang="en-IN" sz="3200" dirty="0"/>
              <a:t> static semantics essentially include those semantic rules that can be checked at compile time.</a:t>
            </a:r>
          </a:p>
          <a:p>
            <a:pPr marL="1779783" lvl="1" indent="-571500" algn="just">
              <a:buFont typeface="Arial" panose="020B0604020202020204" pitchFamily="34" charset="0"/>
              <a:buChar char="•"/>
            </a:pPr>
            <a:r>
              <a:rPr lang="en-IN" sz="3200" b="1" dirty="0"/>
              <a:t>Dynamic semantics: </a:t>
            </a:r>
            <a:r>
              <a:rPr lang="en-IN" sz="3200" dirty="0"/>
              <a:t>The dynamic semantics (also known as execution semantics) of a language defines how and when the various constructs of a language should produce a program behaviour.</a:t>
            </a:r>
          </a:p>
          <a:p>
            <a:pPr marL="571500" indent="-571500" algn="just">
              <a:buFont typeface="Arial" panose="020B0604020202020204" pitchFamily="34" charset="0"/>
              <a:buChar char="•"/>
            </a:pPr>
            <a:r>
              <a:rPr lang="en-IN" sz="3200" b="1" dirty="0"/>
              <a:t>Type System:</a:t>
            </a:r>
            <a:r>
              <a:rPr lang="en-IN" sz="3200" dirty="0"/>
              <a:t> A type system defines how a programming language classifies values and expressions into types, how it can manipulate those types and how they interact. The goal of a type system is to verify and usually enforce a certain level of correctness in programs written in that language by detecting certain incorrect operations.</a:t>
            </a:r>
          </a:p>
          <a:p>
            <a:pPr marL="571500" indent="-571500" algn="just">
              <a:buFont typeface="Arial" panose="020B0604020202020204" pitchFamily="34" charset="0"/>
              <a:buChar char="•"/>
            </a:pPr>
            <a:r>
              <a:rPr lang="en-IN" sz="3200" b="1" dirty="0"/>
              <a:t>Standard library and run-time system:</a:t>
            </a:r>
            <a:r>
              <a:rPr lang="en-IN" sz="3200" dirty="0"/>
              <a:t> Most programming languages have an associated core library (sometimes known as the 'standard library', especially if it is included as part of the published language standard), which is conventionally made available by all implementations of the language. Core libraries typically include definitions for commonly used algorithms, data structures, and mechanisms for input and output.</a:t>
            </a:r>
          </a:p>
        </p:txBody>
      </p:sp>
      <p:cxnSp>
        <p:nvCxnSpPr>
          <p:cNvPr id="4" name="10 Conector recto"/>
          <p:cNvCxnSpPr/>
          <p:nvPr/>
        </p:nvCxnSpPr>
        <p:spPr>
          <a:xfrm flipV="1">
            <a:off x="1886648" y="2178274"/>
            <a:ext cx="11656296" cy="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0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Programming Language Elements</a:t>
            </a:r>
          </a:p>
        </p:txBody>
      </p:sp>
      <p:cxnSp>
        <p:nvCxnSpPr>
          <p:cNvPr id="4" name="10 Conector recto"/>
          <p:cNvCxnSpPr/>
          <p:nvPr/>
        </p:nvCxnSpPr>
        <p:spPr>
          <a:xfrm>
            <a:off x="1886648" y="2178276"/>
            <a:ext cx="11633693" cy="2009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29"/>
          <p:cNvSpPr>
            <a:spLocks noChangeArrowheads="1"/>
          </p:cNvSpPr>
          <p:nvPr/>
        </p:nvSpPr>
        <p:spPr bwMode="auto">
          <a:xfrm>
            <a:off x="9738775" y="11555412"/>
            <a:ext cx="3598135" cy="357602"/>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latin typeface="Arial" pitchFamily="34" charset="0"/>
              <a:ea typeface="맑은 고딕" pitchFamily="50" charset="-127"/>
              <a:cs typeface="Arial" pitchFamily="34" charset="0"/>
            </a:endParaRPr>
          </a:p>
        </p:txBody>
      </p:sp>
      <p:sp>
        <p:nvSpPr>
          <p:cNvPr id="17" name="Forma libre 115"/>
          <p:cNvSpPr/>
          <p:nvPr/>
        </p:nvSpPr>
        <p:spPr bwMode="auto">
          <a:xfrm>
            <a:off x="8862424" y="3990327"/>
            <a:ext cx="5881539" cy="6167861"/>
          </a:xfrm>
          <a:custGeom>
            <a:avLst/>
            <a:gdLst>
              <a:gd name="connsiteX0" fmla="*/ 672411 w 5174990"/>
              <a:gd name="connsiteY0" fmla="*/ 0 h 5426918"/>
              <a:gd name="connsiteX1" fmla="*/ 4502578 w 5174990"/>
              <a:gd name="connsiteY1" fmla="*/ 0 h 5426918"/>
              <a:gd name="connsiteX2" fmla="*/ 5174990 w 5174990"/>
              <a:gd name="connsiteY2" fmla="*/ 672411 h 5426918"/>
              <a:gd name="connsiteX3" fmla="*/ 5174990 w 5174990"/>
              <a:gd name="connsiteY3" fmla="*/ 1847870 h 5426918"/>
              <a:gd name="connsiteX4" fmla="*/ 4502578 w 5174990"/>
              <a:gd name="connsiteY4" fmla="*/ 2520281 h 5426918"/>
              <a:gd name="connsiteX5" fmla="*/ 1949061 w 5174990"/>
              <a:gd name="connsiteY5" fmla="*/ 2520281 h 5426918"/>
              <a:gd name="connsiteX6" fmla="*/ 1949061 w 5174990"/>
              <a:gd name="connsiteY6" fmla="*/ 5426918 h 5426918"/>
              <a:gd name="connsiteX7" fmla="*/ 1942317 w 5174990"/>
              <a:gd name="connsiteY7" fmla="*/ 5426918 h 5426918"/>
              <a:gd name="connsiteX8" fmla="*/ 1916269 w 5174990"/>
              <a:gd name="connsiteY8" fmla="*/ 5397374 h 5426918"/>
              <a:gd name="connsiteX9" fmla="*/ 1770620 w 5174990"/>
              <a:gd name="connsiteY9" fmla="*/ 5351238 h 5426918"/>
              <a:gd name="connsiteX10" fmla="*/ 1624971 w 5174990"/>
              <a:gd name="connsiteY10" fmla="*/ 5397374 h 5426918"/>
              <a:gd name="connsiteX11" fmla="*/ 1598924 w 5174990"/>
              <a:gd name="connsiteY11" fmla="*/ 5426918 h 5426918"/>
              <a:gd name="connsiteX12" fmla="*/ 1594233 w 5174990"/>
              <a:gd name="connsiteY12" fmla="*/ 5426918 h 5426918"/>
              <a:gd name="connsiteX13" fmla="*/ 1594233 w 5174990"/>
              <a:gd name="connsiteY13" fmla="*/ 2520281 h 5426918"/>
              <a:gd name="connsiteX14" fmla="*/ 672411 w 5174990"/>
              <a:gd name="connsiteY14" fmla="*/ 2520281 h 5426918"/>
              <a:gd name="connsiteX15" fmla="*/ 0 w 5174990"/>
              <a:gd name="connsiteY15" fmla="*/ 1847870 h 5426918"/>
              <a:gd name="connsiteX16" fmla="*/ 0 w 5174990"/>
              <a:gd name="connsiteY16" fmla="*/ 672411 h 5426918"/>
              <a:gd name="connsiteX17" fmla="*/ 672411 w 5174990"/>
              <a:gd name="connsiteY17" fmla="*/ 0 h 5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4990" h="5426918">
                <a:moveTo>
                  <a:pt x="672411" y="0"/>
                </a:moveTo>
                <a:lnTo>
                  <a:pt x="4502578" y="0"/>
                </a:lnTo>
                <a:cubicBezTo>
                  <a:pt x="4873940" y="0"/>
                  <a:pt x="5174990" y="301049"/>
                  <a:pt x="5174990" y="672411"/>
                </a:cubicBezTo>
                <a:lnTo>
                  <a:pt x="5174990" y="1847870"/>
                </a:lnTo>
                <a:cubicBezTo>
                  <a:pt x="5174990" y="2219232"/>
                  <a:pt x="4873940" y="2520281"/>
                  <a:pt x="4502578" y="2520281"/>
                </a:cubicBezTo>
                <a:lnTo>
                  <a:pt x="1949061" y="2520281"/>
                </a:lnTo>
                <a:lnTo>
                  <a:pt x="1949061" y="5426918"/>
                </a:lnTo>
                <a:lnTo>
                  <a:pt x="1942317" y="5426918"/>
                </a:lnTo>
                <a:lnTo>
                  <a:pt x="1916269" y="5397374"/>
                </a:lnTo>
                <a:cubicBezTo>
                  <a:pt x="1878994" y="5368869"/>
                  <a:pt x="1827500" y="5351238"/>
                  <a:pt x="1770620" y="5351238"/>
                </a:cubicBezTo>
                <a:cubicBezTo>
                  <a:pt x="1713741" y="5351238"/>
                  <a:pt x="1662246" y="5368869"/>
                  <a:pt x="1624971" y="5397374"/>
                </a:cubicBezTo>
                <a:lnTo>
                  <a:pt x="1598924" y="5426918"/>
                </a:lnTo>
                <a:lnTo>
                  <a:pt x="1594233" y="5426918"/>
                </a:lnTo>
                <a:lnTo>
                  <a:pt x="1594233" y="2520281"/>
                </a:lnTo>
                <a:lnTo>
                  <a:pt x="672411" y="2520281"/>
                </a:lnTo>
                <a:cubicBezTo>
                  <a:pt x="301049" y="2520281"/>
                  <a:pt x="0" y="2219232"/>
                  <a:pt x="0" y="1847870"/>
                </a:cubicBezTo>
                <a:lnTo>
                  <a:pt x="0" y="672411"/>
                </a:lnTo>
                <a:cubicBezTo>
                  <a:pt x="0" y="301049"/>
                  <a:pt x="301049" y="0"/>
                  <a:pt x="672411" y="0"/>
                </a:cubicBezTo>
                <a:close/>
              </a:path>
            </a:pathLst>
          </a:custGeom>
          <a:solidFill>
            <a:schemeClr val="accent1"/>
          </a:solidFill>
          <a:ln w="38100">
            <a:solidFill>
              <a:schemeClr val="bg1"/>
            </a:solidFill>
          </a:ln>
          <a:extLst/>
        </p:spPr>
        <p:txBody>
          <a:bodyPr lIns="0" tIns="0" rIns="0" bIns="0" rtlCol="0" anchor="ctr"/>
          <a:lstStyle/>
          <a:p>
            <a:pPr algn="ctr"/>
            <a:endParaRPr lang="es-ES"/>
          </a:p>
        </p:txBody>
      </p:sp>
      <p:sp>
        <p:nvSpPr>
          <p:cNvPr id="18" name="Forma libre 114"/>
          <p:cNvSpPr/>
          <p:nvPr/>
        </p:nvSpPr>
        <p:spPr bwMode="auto">
          <a:xfrm>
            <a:off x="8873252" y="5821299"/>
            <a:ext cx="2609866" cy="4339455"/>
          </a:xfrm>
          <a:custGeom>
            <a:avLst/>
            <a:gdLst>
              <a:gd name="connsiteX0" fmla="*/ 405146 w 2296344"/>
              <a:gd name="connsiteY0" fmla="*/ 0 h 3818158"/>
              <a:gd name="connsiteX1" fmla="*/ 1890109 w 2296344"/>
              <a:gd name="connsiteY1" fmla="*/ 0 h 3818158"/>
              <a:gd name="connsiteX2" fmla="*/ 2295255 w 2296344"/>
              <a:gd name="connsiteY2" fmla="*/ 405146 h 3818158"/>
              <a:gd name="connsiteX3" fmla="*/ 2295255 w 2296344"/>
              <a:gd name="connsiteY3" fmla="*/ 961172 h 3818158"/>
              <a:gd name="connsiteX4" fmla="*/ 2296344 w 2296344"/>
              <a:gd name="connsiteY4" fmla="*/ 961172 h 3818158"/>
              <a:gd name="connsiteX5" fmla="*/ 2296344 w 2296344"/>
              <a:gd name="connsiteY5" fmla="*/ 3817172 h 3818158"/>
              <a:gd name="connsiteX6" fmla="*/ 2261864 w 2296344"/>
              <a:gd name="connsiteY6" fmla="*/ 3778064 h 3818158"/>
              <a:gd name="connsiteX7" fmla="*/ 2116215 w 2296344"/>
              <a:gd name="connsiteY7" fmla="*/ 3731928 h 3818158"/>
              <a:gd name="connsiteX8" fmla="*/ 1970566 w 2296344"/>
              <a:gd name="connsiteY8" fmla="*/ 3778064 h 3818158"/>
              <a:gd name="connsiteX9" fmla="*/ 1935217 w 2296344"/>
              <a:gd name="connsiteY9" fmla="*/ 3818158 h 3818158"/>
              <a:gd name="connsiteX10" fmla="*/ 1935217 w 2296344"/>
              <a:gd name="connsiteY10" fmla="*/ 1902665 h 3818158"/>
              <a:gd name="connsiteX11" fmla="*/ 1613858 w 2296344"/>
              <a:gd name="connsiteY11" fmla="*/ 1581306 h 3818158"/>
              <a:gd name="connsiteX12" fmla="*/ 1261229 w 2296344"/>
              <a:gd name="connsiteY12" fmla="*/ 1581306 h 3818158"/>
              <a:gd name="connsiteX13" fmla="*/ 405146 w 2296344"/>
              <a:gd name="connsiteY13" fmla="*/ 1581306 h 3818158"/>
              <a:gd name="connsiteX14" fmla="*/ 0 w 2296344"/>
              <a:gd name="connsiteY14" fmla="*/ 1176160 h 3818158"/>
              <a:gd name="connsiteX15" fmla="*/ 0 w 2296344"/>
              <a:gd name="connsiteY15" fmla="*/ 405146 h 3818158"/>
              <a:gd name="connsiteX16" fmla="*/ 405146 w 2296344"/>
              <a:gd name="connsiteY16" fmla="*/ 0 h 381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6344" h="3818158">
                <a:moveTo>
                  <a:pt x="405146" y="0"/>
                </a:moveTo>
                <a:lnTo>
                  <a:pt x="1890109" y="0"/>
                </a:lnTo>
                <a:cubicBezTo>
                  <a:pt x="2113865" y="0"/>
                  <a:pt x="2295255" y="181390"/>
                  <a:pt x="2295255" y="405146"/>
                </a:cubicBezTo>
                <a:lnTo>
                  <a:pt x="2295255" y="961172"/>
                </a:lnTo>
                <a:lnTo>
                  <a:pt x="2296344" y="961172"/>
                </a:lnTo>
                <a:lnTo>
                  <a:pt x="2296344" y="3817172"/>
                </a:lnTo>
                <a:lnTo>
                  <a:pt x="2261864" y="3778064"/>
                </a:lnTo>
                <a:cubicBezTo>
                  <a:pt x="2224589" y="3749559"/>
                  <a:pt x="2173094" y="3731928"/>
                  <a:pt x="2116215" y="3731928"/>
                </a:cubicBezTo>
                <a:cubicBezTo>
                  <a:pt x="2059335" y="3731928"/>
                  <a:pt x="2007841" y="3749559"/>
                  <a:pt x="1970566" y="3778064"/>
                </a:cubicBezTo>
                <a:lnTo>
                  <a:pt x="1935217" y="3818158"/>
                </a:lnTo>
                <a:lnTo>
                  <a:pt x="1935217" y="1902665"/>
                </a:lnTo>
                <a:cubicBezTo>
                  <a:pt x="1935217" y="1725183"/>
                  <a:pt x="1791340" y="1581306"/>
                  <a:pt x="1613858" y="1581306"/>
                </a:cubicBezTo>
                <a:lnTo>
                  <a:pt x="1261229" y="1581306"/>
                </a:lnTo>
                <a:lnTo>
                  <a:pt x="405146" y="1581306"/>
                </a:lnTo>
                <a:cubicBezTo>
                  <a:pt x="181390" y="1581306"/>
                  <a:pt x="0" y="1399916"/>
                  <a:pt x="0" y="1176160"/>
                </a:cubicBezTo>
                <a:lnTo>
                  <a:pt x="0" y="405146"/>
                </a:lnTo>
                <a:cubicBezTo>
                  <a:pt x="0" y="181390"/>
                  <a:pt x="181390" y="0"/>
                  <a:pt x="405146" y="0"/>
                </a:cubicBezTo>
                <a:close/>
              </a:path>
            </a:pathLst>
          </a:custGeom>
          <a:solidFill>
            <a:schemeClr val="accent3"/>
          </a:solidFill>
          <a:ln w="38100">
            <a:solidFill>
              <a:schemeClr val="bg1"/>
            </a:solidFill>
          </a:ln>
          <a:extLst/>
        </p:spPr>
        <p:txBody>
          <a:bodyPr lIns="0" tIns="0" rIns="0" bIns="0" rtlCol="0" anchor="ctr"/>
          <a:lstStyle/>
          <a:p>
            <a:pPr algn="ctr"/>
            <a:endParaRPr lang="es-ES"/>
          </a:p>
        </p:txBody>
      </p:sp>
      <p:sp>
        <p:nvSpPr>
          <p:cNvPr id="19" name="Forma libre 111"/>
          <p:cNvSpPr/>
          <p:nvPr/>
        </p:nvSpPr>
        <p:spPr bwMode="auto">
          <a:xfrm flipH="1">
            <a:off x="11988429" y="7509193"/>
            <a:ext cx="2609866" cy="2656613"/>
          </a:xfrm>
          <a:custGeom>
            <a:avLst/>
            <a:gdLst>
              <a:gd name="connsiteX0" fmla="*/ 28606 w 2296344"/>
              <a:gd name="connsiteY0" fmla="*/ 0 h 2337475"/>
              <a:gd name="connsiteX1" fmla="*/ 8230 w 2296344"/>
              <a:gd name="connsiteY1" fmla="*/ 68726 h 2337475"/>
              <a:gd name="connsiteX2" fmla="*/ 0 w 2296344"/>
              <a:gd name="connsiteY2" fmla="*/ 154219 h 2337475"/>
              <a:gd name="connsiteX3" fmla="*/ 0 w 2296344"/>
              <a:gd name="connsiteY3" fmla="*/ 961516 h 2337475"/>
              <a:gd name="connsiteX4" fmla="*/ 405146 w 2296344"/>
              <a:gd name="connsiteY4" fmla="*/ 1385727 h 2337475"/>
              <a:gd name="connsiteX5" fmla="*/ 1261229 w 2296344"/>
              <a:gd name="connsiteY5" fmla="*/ 1385727 h 2337475"/>
              <a:gd name="connsiteX6" fmla="*/ 1613858 w 2296344"/>
              <a:gd name="connsiteY6" fmla="*/ 1385727 h 2337475"/>
              <a:gd name="connsiteX7" fmla="*/ 1935217 w 2296344"/>
              <a:gd name="connsiteY7" fmla="*/ 1722209 h 2337475"/>
              <a:gd name="connsiteX8" fmla="*/ 1935217 w 2296344"/>
              <a:gd name="connsiteY8" fmla="*/ 2337475 h 2337475"/>
              <a:gd name="connsiteX9" fmla="*/ 1975881 w 2296344"/>
              <a:gd name="connsiteY9" fmla="*/ 2289647 h 2337475"/>
              <a:gd name="connsiteX10" fmla="*/ 2116338 w 2296344"/>
              <a:gd name="connsiteY10" fmla="*/ 2243511 h 2337475"/>
              <a:gd name="connsiteX11" fmla="*/ 2256795 w 2296344"/>
              <a:gd name="connsiteY11" fmla="*/ 2289647 h 2337475"/>
              <a:gd name="connsiteX12" fmla="*/ 2296344 w 2296344"/>
              <a:gd name="connsiteY12" fmla="*/ 2336163 h 2337475"/>
              <a:gd name="connsiteX13" fmla="*/ 2296344 w 2296344"/>
              <a:gd name="connsiteY13" fmla="*/ 1266208 h 2337475"/>
              <a:gd name="connsiteX14" fmla="*/ 2296344 w 2296344"/>
              <a:gd name="connsiteY14" fmla="*/ 736411 h 2337475"/>
              <a:gd name="connsiteX15" fmla="*/ 2295255 w 2296344"/>
              <a:gd name="connsiteY15" fmla="*/ 736411 h 2337475"/>
              <a:gd name="connsiteX16" fmla="*/ 2295255 w 2296344"/>
              <a:gd name="connsiteY16" fmla="*/ 484393 h 2337475"/>
              <a:gd name="connsiteX17" fmla="*/ 2288113 w 2296344"/>
              <a:gd name="connsiteY17" fmla="*/ 413543 h 2337475"/>
              <a:gd name="connsiteX18" fmla="*/ 1891198 w 2296344"/>
              <a:gd name="connsiteY18" fmla="*/ 90048 h 2337475"/>
              <a:gd name="connsiteX19" fmla="*/ 1879350 w 2296344"/>
              <a:gd name="connsiteY19" fmla="*/ 90048 h 2337475"/>
              <a:gd name="connsiteX20" fmla="*/ 1879350 w 2296344"/>
              <a:gd name="connsiteY20" fmla="*/ 90047 h 2337475"/>
              <a:gd name="connsiteX21" fmla="*/ 287442 w 2296344"/>
              <a:gd name="connsiteY21" fmla="*/ 90047 h 2337475"/>
              <a:gd name="connsiteX22" fmla="*/ 222698 w 2296344"/>
              <a:gd name="connsiteY22" fmla="*/ 85149 h 2337475"/>
              <a:gd name="connsiteX23" fmla="*/ 210140 w 2296344"/>
              <a:gd name="connsiteY23" fmla="*/ 82255 h 2337475"/>
              <a:gd name="connsiteX24" fmla="*/ 201762 w 2296344"/>
              <a:gd name="connsiteY24" fmla="*/ 81410 h 2337475"/>
              <a:gd name="connsiteX25" fmla="*/ 188178 w 2296344"/>
              <a:gd name="connsiteY25" fmla="*/ 77193 h 2337475"/>
              <a:gd name="connsiteX26" fmla="*/ 161020 w 2296344"/>
              <a:gd name="connsiteY26" fmla="*/ 70934 h 2337475"/>
              <a:gd name="connsiteX27" fmla="*/ 135044 w 2296344"/>
              <a:gd name="connsiteY27" fmla="*/ 60699 h 2337475"/>
              <a:gd name="connsiteX28" fmla="*/ 121960 w 2296344"/>
              <a:gd name="connsiteY28" fmla="*/ 56638 h 2337475"/>
              <a:gd name="connsiteX29" fmla="*/ 114610 w 2296344"/>
              <a:gd name="connsiteY29" fmla="*/ 52648 h 2337475"/>
              <a:gd name="connsiteX30" fmla="*/ 103128 w 2296344"/>
              <a:gd name="connsiteY30" fmla="*/ 48125 h 2337475"/>
              <a:gd name="connsiteX31" fmla="*/ 49746 w 2296344"/>
              <a:gd name="connsiteY31" fmla="*/ 17441 h 233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96344" h="2337475">
                <a:moveTo>
                  <a:pt x="28606" y="0"/>
                </a:moveTo>
                <a:lnTo>
                  <a:pt x="8230" y="68726"/>
                </a:lnTo>
                <a:cubicBezTo>
                  <a:pt x="2834" y="96341"/>
                  <a:pt x="0" y="124934"/>
                  <a:pt x="0" y="154219"/>
                </a:cubicBezTo>
                <a:lnTo>
                  <a:pt x="0" y="961516"/>
                </a:lnTo>
                <a:cubicBezTo>
                  <a:pt x="0" y="1195801"/>
                  <a:pt x="181390" y="1385727"/>
                  <a:pt x="405146" y="1385727"/>
                </a:cubicBezTo>
                <a:lnTo>
                  <a:pt x="1261229" y="1385727"/>
                </a:lnTo>
                <a:lnTo>
                  <a:pt x="1613858" y="1385727"/>
                </a:lnTo>
                <a:cubicBezTo>
                  <a:pt x="1791340" y="1385727"/>
                  <a:pt x="1935217" y="1536375"/>
                  <a:pt x="1935217" y="1722209"/>
                </a:cubicBezTo>
                <a:lnTo>
                  <a:pt x="1935217" y="2337475"/>
                </a:lnTo>
                <a:lnTo>
                  <a:pt x="1975881" y="2289647"/>
                </a:lnTo>
                <a:cubicBezTo>
                  <a:pt x="2011827" y="2261142"/>
                  <a:pt x="2061486" y="2243511"/>
                  <a:pt x="2116338" y="2243511"/>
                </a:cubicBezTo>
                <a:cubicBezTo>
                  <a:pt x="2171190" y="2243511"/>
                  <a:pt x="2220849" y="2261142"/>
                  <a:pt x="2256795" y="2289647"/>
                </a:cubicBezTo>
                <a:lnTo>
                  <a:pt x="2296344" y="2336163"/>
                </a:lnTo>
                <a:lnTo>
                  <a:pt x="2296344" y="1266208"/>
                </a:lnTo>
                <a:lnTo>
                  <a:pt x="2296344" y="736411"/>
                </a:lnTo>
                <a:lnTo>
                  <a:pt x="2295255" y="736411"/>
                </a:lnTo>
                <a:lnTo>
                  <a:pt x="2295255" y="484393"/>
                </a:lnTo>
                <a:lnTo>
                  <a:pt x="2288113" y="413543"/>
                </a:lnTo>
                <a:cubicBezTo>
                  <a:pt x="2250335" y="228925"/>
                  <a:pt x="2086985" y="90048"/>
                  <a:pt x="1891198" y="90048"/>
                </a:cubicBezTo>
                <a:lnTo>
                  <a:pt x="1879350" y="90048"/>
                </a:lnTo>
                <a:lnTo>
                  <a:pt x="1879350" y="90047"/>
                </a:lnTo>
                <a:lnTo>
                  <a:pt x="287442" y="90047"/>
                </a:lnTo>
                <a:cubicBezTo>
                  <a:pt x="265430" y="90047"/>
                  <a:pt x="243810" y="88374"/>
                  <a:pt x="222698" y="85149"/>
                </a:cubicBezTo>
                <a:lnTo>
                  <a:pt x="210140" y="82255"/>
                </a:lnTo>
                <a:lnTo>
                  <a:pt x="201762" y="81410"/>
                </a:lnTo>
                <a:lnTo>
                  <a:pt x="188178" y="77193"/>
                </a:lnTo>
                <a:lnTo>
                  <a:pt x="161020" y="70934"/>
                </a:lnTo>
                <a:lnTo>
                  <a:pt x="135044" y="60699"/>
                </a:lnTo>
                <a:lnTo>
                  <a:pt x="121960" y="56638"/>
                </a:lnTo>
                <a:lnTo>
                  <a:pt x="114610" y="52648"/>
                </a:lnTo>
                <a:lnTo>
                  <a:pt x="103128" y="48125"/>
                </a:lnTo>
                <a:cubicBezTo>
                  <a:pt x="84542" y="39169"/>
                  <a:pt x="66708" y="28901"/>
                  <a:pt x="49746" y="17441"/>
                </a:cubicBezTo>
                <a:close/>
              </a:path>
            </a:pathLst>
          </a:custGeom>
          <a:solidFill>
            <a:schemeClr val="accent4"/>
          </a:solidFill>
          <a:ln w="38100">
            <a:solidFill>
              <a:schemeClr val="bg1"/>
            </a:solidFill>
          </a:ln>
          <a:extLst/>
        </p:spPr>
        <p:txBody>
          <a:bodyPr lIns="0" tIns="0" rIns="0" bIns="0" rtlCol="0" anchor="ctr"/>
          <a:lstStyle/>
          <a:p>
            <a:pPr algn="ctr"/>
            <a:endParaRPr lang="es-ES"/>
          </a:p>
        </p:txBody>
      </p:sp>
      <p:sp>
        <p:nvSpPr>
          <p:cNvPr id="20" name="Forma libre 113"/>
          <p:cNvSpPr/>
          <p:nvPr/>
        </p:nvSpPr>
        <p:spPr bwMode="auto">
          <a:xfrm>
            <a:off x="8873251" y="5514401"/>
            <a:ext cx="5881536" cy="4652880"/>
          </a:xfrm>
          <a:custGeom>
            <a:avLst/>
            <a:gdLst>
              <a:gd name="connsiteX0" fmla="*/ 425135 w 5174990"/>
              <a:gd name="connsiteY0" fmla="*/ 0 h 4093931"/>
              <a:gd name="connsiteX1" fmla="*/ 4749854 w 5174990"/>
              <a:gd name="connsiteY1" fmla="*/ 0 h 4093931"/>
              <a:gd name="connsiteX2" fmla="*/ 5174990 w 5174990"/>
              <a:gd name="connsiteY2" fmla="*/ 425135 h 4093931"/>
              <a:gd name="connsiteX3" fmla="*/ 5174990 w 5174990"/>
              <a:gd name="connsiteY3" fmla="*/ 1420070 h 4093931"/>
              <a:gd name="connsiteX4" fmla="*/ 4749854 w 5174990"/>
              <a:gd name="connsiteY4" fmla="*/ 1845205 h 4093931"/>
              <a:gd name="connsiteX5" fmla="*/ 3157946 w 5174990"/>
              <a:gd name="connsiteY5" fmla="*/ 1845205 h 4093931"/>
              <a:gd name="connsiteX6" fmla="*/ 3157946 w 5174990"/>
              <a:gd name="connsiteY6" fmla="*/ 1845206 h 4093931"/>
              <a:gd name="connsiteX7" fmla="*/ 3146098 w 5174990"/>
              <a:gd name="connsiteY7" fmla="*/ 1845206 h 4093931"/>
              <a:gd name="connsiteX8" fmla="*/ 2749183 w 5174990"/>
              <a:gd name="connsiteY8" fmla="*/ 2168701 h 4093931"/>
              <a:gd name="connsiteX9" fmla="*/ 2741260 w 5174990"/>
              <a:gd name="connsiteY9" fmla="*/ 2247299 h 4093931"/>
              <a:gd name="connsiteX10" fmla="*/ 2740952 w 5174990"/>
              <a:gd name="connsiteY10" fmla="*/ 2247299 h 4093931"/>
              <a:gd name="connsiteX11" fmla="*/ 2740952 w 5174990"/>
              <a:gd name="connsiteY11" fmla="*/ 2250352 h 4093931"/>
              <a:gd name="connsiteX12" fmla="*/ 2740952 w 5174990"/>
              <a:gd name="connsiteY12" fmla="*/ 3021366 h 4093931"/>
              <a:gd name="connsiteX13" fmla="*/ 2740952 w 5174990"/>
              <a:gd name="connsiteY13" fmla="*/ 4093931 h 4093931"/>
              <a:gd name="connsiteX14" fmla="*/ 2692594 w 5174990"/>
              <a:gd name="connsiteY14" fmla="*/ 4048095 h 4093931"/>
              <a:gd name="connsiteX15" fmla="*/ 2518305 w 5174990"/>
              <a:gd name="connsiteY15" fmla="*/ 4001959 h 4093931"/>
              <a:gd name="connsiteX16" fmla="*/ 2344016 w 5174990"/>
              <a:gd name="connsiteY16" fmla="*/ 4048095 h 4093931"/>
              <a:gd name="connsiteX17" fmla="*/ 2296344 w 5174990"/>
              <a:gd name="connsiteY17" fmla="*/ 4093281 h 4093931"/>
              <a:gd name="connsiteX18" fmla="*/ 2296344 w 5174990"/>
              <a:gd name="connsiteY18" fmla="*/ 1845205 h 4093931"/>
              <a:gd name="connsiteX19" fmla="*/ 2296344 w 5174990"/>
              <a:gd name="connsiteY19" fmla="*/ 1231203 h 4093931"/>
              <a:gd name="connsiteX20" fmla="*/ 2295255 w 5174990"/>
              <a:gd name="connsiteY20" fmla="*/ 1231203 h 4093931"/>
              <a:gd name="connsiteX21" fmla="*/ 2295255 w 5174990"/>
              <a:gd name="connsiteY21" fmla="*/ 675177 h 4093931"/>
              <a:gd name="connsiteX22" fmla="*/ 1890109 w 5174990"/>
              <a:gd name="connsiteY22" fmla="*/ 270031 h 4093931"/>
              <a:gd name="connsiteX23" fmla="*/ 405146 w 5174990"/>
              <a:gd name="connsiteY23" fmla="*/ 270031 h 4093931"/>
              <a:gd name="connsiteX24" fmla="*/ 0 w 5174990"/>
              <a:gd name="connsiteY24" fmla="*/ 675177 h 4093931"/>
              <a:gd name="connsiteX25" fmla="*/ 0 w 5174990"/>
              <a:gd name="connsiteY25" fmla="*/ 425135 h 4093931"/>
              <a:gd name="connsiteX26" fmla="*/ 425135 w 5174990"/>
              <a:gd name="connsiteY26" fmla="*/ 0 h 40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74990" h="4093931">
                <a:moveTo>
                  <a:pt x="425135" y="0"/>
                </a:moveTo>
                <a:lnTo>
                  <a:pt x="4749854" y="0"/>
                </a:lnTo>
                <a:cubicBezTo>
                  <a:pt x="4984650" y="0"/>
                  <a:pt x="5174990" y="190339"/>
                  <a:pt x="5174990" y="425135"/>
                </a:cubicBezTo>
                <a:lnTo>
                  <a:pt x="5174990" y="1420070"/>
                </a:lnTo>
                <a:cubicBezTo>
                  <a:pt x="5174990" y="1654866"/>
                  <a:pt x="4984650" y="1845205"/>
                  <a:pt x="4749854" y="1845205"/>
                </a:cubicBezTo>
                <a:lnTo>
                  <a:pt x="3157946" y="1845205"/>
                </a:lnTo>
                <a:lnTo>
                  <a:pt x="3157946" y="1845206"/>
                </a:lnTo>
                <a:lnTo>
                  <a:pt x="3146098" y="1845206"/>
                </a:lnTo>
                <a:cubicBezTo>
                  <a:pt x="2950311" y="1845206"/>
                  <a:pt x="2786961" y="1984083"/>
                  <a:pt x="2749183" y="2168701"/>
                </a:cubicBezTo>
                <a:lnTo>
                  <a:pt x="2741260" y="2247299"/>
                </a:lnTo>
                <a:lnTo>
                  <a:pt x="2740952" y="2247299"/>
                </a:lnTo>
                <a:lnTo>
                  <a:pt x="2740952" y="2250352"/>
                </a:lnTo>
                <a:lnTo>
                  <a:pt x="2740952" y="3021366"/>
                </a:lnTo>
                <a:lnTo>
                  <a:pt x="2740952" y="4093931"/>
                </a:lnTo>
                <a:lnTo>
                  <a:pt x="2692594" y="4048095"/>
                </a:lnTo>
                <a:cubicBezTo>
                  <a:pt x="2647990" y="4019590"/>
                  <a:pt x="2586369" y="4001959"/>
                  <a:pt x="2518305" y="4001959"/>
                </a:cubicBezTo>
                <a:cubicBezTo>
                  <a:pt x="2450241" y="4001959"/>
                  <a:pt x="2388621" y="4019590"/>
                  <a:pt x="2344016" y="4048095"/>
                </a:cubicBezTo>
                <a:lnTo>
                  <a:pt x="2296344" y="4093281"/>
                </a:lnTo>
                <a:lnTo>
                  <a:pt x="2296344" y="1845205"/>
                </a:lnTo>
                <a:lnTo>
                  <a:pt x="2296344" y="1231203"/>
                </a:lnTo>
                <a:lnTo>
                  <a:pt x="2295255" y="1231203"/>
                </a:lnTo>
                <a:lnTo>
                  <a:pt x="2295255" y="675177"/>
                </a:lnTo>
                <a:cubicBezTo>
                  <a:pt x="2295255" y="451421"/>
                  <a:pt x="2113865" y="270031"/>
                  <a:pt x="1890109" y="270031"/>
                </a:cubicBezTo>
                <a:lnTo>
                  <a:pt x="405146" y="270031"/>
                </a:lnTo>
                <a:cubicBezTo>
                  <a:pt x="181390" y="270031"/>
                  <a:pt x="0" y="451421"/>
                  <a:pt x="0" y="675177"/>
                </a:cubicBezTo>
                <a:lnTo>
                  <a:pt x="0" y="425135"/>
                </a:lnTo>
                <a:cubicBezTo>
                  <a:pt x="0" y="190339"/>
                  <a:pt x="190339" y="0"/>
                  <a:pt x="425135" y="0"/>
                </a:cubicBezTo>
                <a:close/>
              </a:path>
            </a:pathLst>
          </a:custGeom>
          <a:solidFill>
            <a:schemeClr val="accent2"/>
          </a:solidFill>
          <a:ln w="38100">
            <a:solidFill>
              <a:schemeClr val="bg1"/>
            </a:solidFill>
          </a:ln>
          <a:extLst/>
        </p:spPr>
        <p:txBody>
          <a:bodyPr lIns="0" tIns="0" rIns="0" bIns="0" rtlCol="0" anchor="ctr"/>
          <a:lstStyle/>
          <a:p>
            <a:pPr algn="ctr"/>
            <a:endParaRPr lang="es-ES"/>
          </a:p>
        </p:txBody>
      </p:sp>
      <p:grpSp>
        <p:nvGrpSpPr>
          <p:cNvPr id="21" name="1 Grupo"/>
          <p:cNvGrpSpPr/>
          <p:nvPr/>
        </p:nvGrpSpPr>
        <p:grpSpPr>
          <a:xfrm>
            <a:off x="10678573" y="10036799"/>
            <a:ext cx="1718541" cy="1543822"/>
            <a:chOff x="16227664" y="10547376"/>
            <a:chExt cx="1718541" cy="1543822"/>
          </a:xfrm>
        </p:grpSpPr>
        <p:sp>
          <p:nvSpPr>
            <p:cNvPr id="22" name="Forma libre 127"/>
            <p:cNvSpPr/>
            <p:nvPr/>
          </p:nvSpPr>
          <p:spPr bwMode="auto">
            <a:xfrm rot="10800000">
              <a:off x="16227664" y="10547376"/>
              <a:ext cx="1718541" cy="867395"/>
            </a:xfrm>
            <a:custGeom>
              <a:avLst/>
              <a:gdLst>
                <a:gd name="connsiteX0" fmla="*/ 1512093 w 1512093"/>
                <a:gd name="connsiteY0" fmla="*/ 763195 h 763195"/>
                <a:gd name="connsiteX1" fmla="*/ 0 w 1512093"/>
                <a:gd name="connsiteY1" fmla="*/ 763195 h 763195"/>
                <a:gd name="connsiteX2" fmla="*/ 0 w 1512093"/>
                <a:gd name="connsiteY2" fmla="*/ 643700 h 763195"/>
                <a:gd name="connsiteX3" fmla="*/ 3343 w 1512093"/>
                <a:gd name="connsiteY3" fmla="*/ 643700 h 763195"/>
                <a:gd name="connsiteX4" fmla="*/ 390915 w 1512093"/>
                <a:gd name="connsiteY4" fmla="*/ 0 h 763195"/>
                <a:gd name="connsiteX5" fmla="*/ 1114792 w 1512093"/>
                <a:gd name="connsiteY5" fmla="*/ 0 h 763195"/>
                <a:gd name="connsiteX6" fmla="*/ 1502364 w 1512093"/>
                <a:gd name="connsiteY6" fmla="*/ 643700 h 763195"/>
                <a:gd name="connsiteX7" fmla="*/ 1512093 w 1512093"/>
                <a:gd name="connsiteY7" fmla="*/ 643700 h 76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2093" h="763195">
                  <a:moveTo>
                    <a:pt x="1512093" y="763195"/>
                  </a:moveTo>
                  <a:lnTo>
                    <a:pt x="0" y="763195"/>
                  </a:lnTo>
                  <a:lnTo>
                    <a:pt x="0" y="643700"/>
                  </a:lnTo>
                  <a:lnTo>
                    <a:pt x="3343" y="643700"/>
                  </a:lnTo>
                  <a:lnTo>
                    <a:pt x="390915" y="0"/>
                  </a:lnTo>
                  <a:lnTo>
                    <a:pt x="1114792" y="0"/>
                  </a:lnTo>
                  <a:lnTo>
                    <a:pt x="1502364" y="643700"/>
                  </a:lnTo>
                  <a:lnTo>
                    <a:pt x="1512093" y="643700"/>
                  </a:lnTo>
                  <a:close/>
                </a:path>
              </a:pathLst>
            </a:custGeom>
            <a:solidFill>
              <a:srgbClr val="E2C4AC"/>
            </a:solidFill>
            <a:ln>
              <a:noFill/>
            </a:ln>
            <a:extLst/>
          </p:spPr>
          <p:txBody>
            <a:bodyPr lIns="0" tIns="0" rIns="0" bIns="0" rtlCol="0" anchor="ctr"/>
            <a:lstStyle/>
            <a:p>
              <a:pPr algn="ctr"/>
              <a:endParaRPr lang="es-ES"/>
            </a:p>
          </p:txBody>
        </p:sp>
        <p:sp>
          <p:nvSpPr>
            <p:cNvPr id="23" name="Triángulo isósceles 9"/>
            <p:cNvSpPr/>
            <p:nvPr/>
          </p:nvSpPr>
          <p:spPr bwMode="auto">
            <a:xfrm rot="10800000">
              <a:off x="16679625" y="11414772"/>
              <a:ext cx="820030" cy="676426"/>
            </a:xfrm>
            <a:prstGeom prst="triangle">
              <a:avLst/>
            </a:prstGeom>
            <a:solidFill>
              <a:schemeClr val="tx1">
                <a:lumMod val="75000"/>
                <a:lumOff val="25000"/>
              </a:schemeClr>
            </a:solidFill>
            <a:ln>
              <a:noFill/>
            </a:ln>
            <a:extLst/>
          </p:spPr>
          <p:txBody>
            <a:bodyPr lIns="0" tIns="0" rIns="0" bIns="0" rtlCol="0" anchor="ctr"/>
            <a:lstStyle/>
            <a:p>
              <a:pPr algn="ctr"/>
              <a:endParaRPr lang="es-ES"/>
            </a:p>
          </p:txBody>
        </p:sp>
      </p:grpSp>
      <p:sp>
        <p:nvSpPr>
          <p:cNvPr id="24" name="Textbox 1"/>
          <p:cNvSpPr/>
          <p:nvPr/>
        </p:nvSpPr>
        <p:spPr>
          <a:xfrm>
            <a:off x="9200101" y="4030151"/>
            <a:ext cx="5543862" cy="1536742"/>
          </a:xfrm>
          <a:prstGeom prst="rect">
            <a:avLst/>
          </a:prstGeom>
        </p:spPr>
        <p:txBody>
          <a:bodyPr wrap="square" lIns="241719" tIns="120860" rIns="241719" bIns="120860">
            <a:spAutoFit/>
          </a:bodyPr>
          <a:lstStyle/>
          <a:p>
            <a:r>
              <a:rPr lang="en-US" sz="2800" dirty="0" smtClean="0">
                <a:solidFill>
                  <a:schemeClr val="bg1"/>
                </a:solidFill>
                <a:latin typeface="Open Sans Condensed" panose="020B0604020202020204" charset="0"/>
                <a:ea typeface="Open Sans Condensed" panose="020B0604020202020204" charset="0"/>
                <a:cs typeface="Open Sans Condensed" panose="020B0604020202020204" charset="0"/>
              </a:rPr>
              <a:t>04</a:t>
            </a:r>
            <a:endParaRPr lang="en-US" sz="2800" dirty="0">
              <a:solidFill>
                <a:schemeClr val="bg1"/>
              </a:solidFill>
              <a:latin typeface="Open Sans Condensed" panose="020B0604020202020204" charset="0"/>
              <a:ea typeface="Open Sans Condensed" panose="020B0604020202020204" charset="0"/>
              <a:cs typeface="Open Sans Condensed" panose="020B0604020202020204" charset="0"/>
            </a:endParaRPr>
          </a:p>
          <a:p>
            <a:r>
              <a:rPr lang="en-US" sz="2800" dirty="0">
                <a:solidFill>
                  <a:schemeClr val="bg1"/>
                </a:solidFill>
                <a:latin typeface="Source Sans Pro" panose="020B0503030403020204" pitchFamily="34" charset="0"/>
              </a:rPr>
              <a:t>Standard library and run-time system</a:t>
            </a:r>
            <a:endParaRPr lang="en-US" sz="1600" dirty="0">
              <a:solidFill>
                <a:schemeClr val="bg1"/>
              </a:solidFill>
              <a:latin typeface="Source Sans Pro" panose="020B0503030403020204" pitchFamily="34" charset="0"/>
            </a:endParaRPr>
          </a:p>
        </p:txBody>
      </p:sp>
      <p:sp>
        <p:nvSpPr>
          <p:cNvPr id="25" name="Textbox 1"/>
          <p:cNvSpPr/>
          <p:nvPr/>
        </p:nvSpPr>
        <p:spPr>
          <a:xfrm>
            <a:off x="11610966" y="5859739"/>
            <a:ext cx="2956941" cy="1228966"/>
          </a:xfrm>
          <a:prstGeom prst="rect">
            <a:avLst/>
          </a:prstGeom>
        </p:spPr>
        <p:txBody>
          <a:bodyPr wrap="square" lIns="241719" tIns="120860" rIns="241719" bIns="120860">
            <a:spAutoFit/>
          </a:bodyPr>
          <a:lstStyle/>
          <a:p>
            <a:pPr algn="r"/>
            <a:r>
              <a:rPr lang="en-US" sz="2800" dirty="0" smtClean="0">
                <a:solidFill>
                  <a:schemeClr val="bg1"/>
                </a:solidFill>
                <a:latin typeface="Open Sans Condensed" panose="020B0604020202020204" charset="0"/>
                <a:ea typeface="Open Sans Condensed" panose="020B0604020202020204" charset="0"/>
                <a:cs typeface="Open Sans Condensed" panose="020B0604020202020204" charset="0"/>
              </a:rPr>
              <a:t>02</a:t>
            </a:r>
            <a:endParaRPr lang="en-US" sz="2800" dirty="0">
              <a:solidFill>
                <a:schemeClr val="bg1"/>
              </a:solidFill>
              <a:latin typeface="Open Sans Condensed" panose="020B0604020202020204" charset="0"/>
              <a:ea typeface="Open Sans Condensed" panose="020B0604020202020204" charset="0"/>
              <a:cs typeface="Open Sans Condensed" panose="020B0604020202020204" charset="0"/>
            </a:endParaRPr>
          </a:p>
          <a:p>
            <a:pPr algn="r"/>
            <a:r>
              <a:rPr lang="en-US" sz="3600" dirty="0" smtClean="0">
                <a:solidFill>
                  <a:schemeClr val="bg1"/>
                </a:solidFill>
                <a:latin typeface="Source Sans Pro" panose="020B0503030403020204" pitchFamily="34" charset="0"/>
              </a:rPr>
              <a:t>Semantics</a:t>
            </a:r>
            <a:endParaRPr lang="en-US" sz="2000" dirty="0">
              <a:solidFill>
                <a:schemeClr val="bg1"/>
              </a:solidFill>
              <a:latin typeface="Source Sans Pro" panose="020B0503030403020204" pitchFamily="34" charset="0"/>
            </a:endParaRPr>
          </a:p>
        </p:txBody>
      </p:sp>
      <p:sp>
        <p:nvSpPr>
          <p:cNvPr id="26" name="Textbox 1"/>
          <p:cNvSpPr/>
          <p:nvPr/>
        </p:nvSpPr>
        <p:spPr>
          <a:xfrm>
            <a:off x="8776327" y="6098897"/>
            <a:ext cx="2969511" cy="1228966"/>
          </a:xfrm>
          <a:prstGeom prst="rect">
            <a:avLst/>
          </a:prstGeom>
        </p:spPr>
        <p:txBody>
          <a:bodyPr wrap="square" lIns="241719" tIns="120860" rIns="241719" bIns="120860">
            <a:spAutoFit/>
          </a:bodyPr>
          <a:lstStyle/>
          <a:p>
            <a:r>
              <a:rPr lang="en-US" sz="2800" dirty="0" smtClean="0">
                <a:solidFill>
                  <a:schemeClr val="bg1"/>
                </a:solidFill>
                <a:latin typeface="Open Sans Condensed" panose="020B0604020202020204" charset="0"/>
                <a:ea typeface="Open Sans Condensed" panose="020B0604020202020204" charset="0"/>
                <a:cs typeface="Open Sans Condensed" panose="020B0604020202020204" charset="0"/>
              </a:rPr>
              <a:t>03</a:t>
            </a:r>
            <a:endParaRPr lang="en-US" sz="2800" dirty="0">
              <a:solidFill>
                <a:schemeClr val="bg1"/>
              </a:solidFill>
              <a:latin typeface="Open Sans Condensed" panose="020B0604020202020204" charset="0"/>
              <a:ea typeface="Open Sans Condensed" panose="020B0604020202020204" charset="0"/>
              <a:cs typeface="Open Sans Condensed" panose="020B0604020202020204" charset="0"/>
            </a:endParaRPr>
          </a:p>
          <a:p>
            <a:r>
              <a:rPr lang="en-US" sz="3600" dirty="0" smtClean="0">
                <a:solidFill>
                  <a:schemeClr val="bg1"/>
                </a:solidFill>
                <a:latin typeface="Source Sans Pro" panose="020B0503030403020204" pitchFamily="34" charset="0"/>
              </a:rPr>
              <a:t>Type System</a:t>
            </a:r>
            <a:endParaRPr lang="en-US" sz="1600" dirty="0">
              <a:solidFill>
                <a:schemeClr val="bg1"/>
              </a:solidFill>
              <a:latin typeface="Source Sans Pro" panose="020B0503030403020204" pitchFamily="34" charset="0"/>
            </a:endParaRPr>
          </a:p>
        </p:txBody>
      </p:sp>
      <p:sp>
        <p:nvSpPr>
          <p:cNvPr id="27" name="Textbox 1"/>
          <p:cNvSpPr/>
          <p:nvPr/>
        </p:nvSpPr>
        <p:spPr>
          <a:xfrm>
            <a:off x="11950564" y="7640228"/>
            <a:ext cx="2544219" cy="1228966"/>
          </a:xfrm>
          <a:prstGeom prst="rect">
            <a:avLst/>
          </a:prstGeom>
        </p:spPr>
        <p:txBody>
          <a:bodyPr wrap="square" lIns="241719" tIns="120860" rIns="241719" bIns="120860">
            <a:spAutoFit/>
          </a:bodyPr>
          <a:lstStyle/>
          <a:p>
            <a:pPr algn="r"/>
            <a:r>
              <a:rPr lang="en-US" sz="2800" dirty="0" smtClean="0">
                <a:solidFill>
                  <a:schemeClr val="bg1"/>
                </a:solidFill>
                <a:latin typeface="Open Sans Condensed" panose="020B0604020202020204" charset="0"/>
                <a:ea typeface="Open Sans Condensed" panose="020B0604020202020204" charset="0"/>
                <a:cs typeface="Open Sans Condensed" panose="020B0604020202020204" charset="0"/>
              </a:rPr>
              <a:t>01</a:t>
            </a:r>
            <a:endParaRPr lang="en-US" sz="2800" dirty="0">
              <a:solidFill>
                <a:schemeClr val="bg1"/>
              </a:solidFill>
              <a:latin typeface="Open Sans Condensed" panose="020B0604020202020204" charset="0"/>
              <a:ea typeface="Open Sans Condensed" panose="020B0604020202020204" charset="0"/>
              <a:cs typeface="Open Sans Condensed" panose="020B0604020202020204" charset="0"/>
            </a:endParaRPr>
          </a:p>
          <a:p>
            <a:pPr algn="r"/>
            <a:r>
              <a:rPr lang="en-US" sz="3600" dirty="0">
                <a:solidFill>
                  <a:schemeClr val="bg1"/>
                </a:solidFill>
                <a:latin typeface="Source Sans Pro" panose="020B0503030403020204" pitchFamily="34" charset="0"/>
              </a:rPr>
              <a:t>Syntax</a:t>
            </a:r>
            <a:endParaRPr lang="en-US" sz="1600" dirty="0">
              <a:solidFill>
                <a:schemeClr val="bg1"/>
              </a:solidFill>
              <a:latin typeface="Source Sans Pro" panose="020B0503030403020204" pitchFamily="34" charset="0"/>
            </a:endParaRPr>
          </a:p>
        </p:txBody>
      </p:sp>
      <p:grpSp>
        <p:nvGrpSpPr>
          <p:cNvPr id="28" name="Group 4"/>
          <p:cNvGrpSpPr>
            <a:grpSpLocks noChangeAspect="1"/>
          </p:cNvGrpSpPr>
          <p:nvPr/>
        </p:nvGrpSpPr>
        <p:grpSpPr bwMode="auto">
          <a:xfrm>
            <a:off x="9821347" y="7832085"/>
            <a:ext cx="461914" cy="671645"/>
            <a:chOff x="14052" y="2464"/>
            <a:chExt cx="1099" cy="1598"/>
          </a:xfrm>
          <a:solidFill>
            <a:schemeClr val="tx2"/>
          </a:solidFill>
        </p:grpSpPr>
        <p:sp>
          <p:nvSpPr>
            <p:cNvPr id="29" name="Freeform 6"/>
            <p:cNvSpPr>
              <a:spLocks noEditPoints="1"/>
            </p:cNvSpPr>
            <p:nvPr/>
          </p:nvSpPr>
          <p:spPr bwMode="auto">
            <a:xfrm>
              <a:off x="14052" y="2464"/>
              <a:ext cx="1099" cy="1598"/>
            </a:xfrm>
            <a:custGeom>
              <a:avLst/>
              <a:gdLst>
                <a:gd name="T0" fmla="*/ 934 w 2198"/>
                <a:gd name="T1" fmla="*/ 2932 h 3195"/>
                <a:gd name="T2" fmla="*/ 1014 w 2198"/>
                <a:gd name="T3" fmla="*/ 2988 h 3195"/>
                <a:gd name="T4" fmla="*/ 1127 w 2198"/>
                <a:gd name="T5" fmla="*/ 2995 h 3195"/>
                <a:gd name="T6" fmla="*/ 1215 w 2198"/>
                <a:gd name="T7" fmla="*/ 2979 h 3195"/>
                <a:gd name="T8" fmla="*/ 1278 w 2198"/>
                <a:gd name="T9" fmla="*/ 2915 h 3195"/>
                <a:gd name="T10" fmla="*/ 1420 w 2198"/>
                <a:gd name="T11" fmla="*/ 2506 h 3195"/>
                <a:gd name="T12" fmla="*/ 816 w 2198"/>
                <a:gd name="T13" fmla="*/ 2631 h 3195"/>
                <a:gd name="T14" fmla="*/ 862 w 2198"/>
                <a:gd name="T15" fmla="*/ 2775 h 3195"/>
                <a:gd name="T16" fmla="*/ 1394 w 2198"/>
                <a:gd name="T17" fmla="*/ 2594 h 3195"/>
                <a:gd name="T18" fmla="*/ 734 w 2198"/>
                <a:gd name="T19" fmla="*/ 2362 h 3195"/>
                <a:gd name="T20" fmla="*/ 1469 w 2198"/>
                <a:gd name="T21" fmla="*/ 2350 h 3195"/>
                <a:gd name="T22" fmla="*/ 1026 w 2198"/>
                <a:gd name="T23" fmla="*/ 203 h 3195"/>
                <a:gd name="T24" fmla="*/ 749 w 2198"/>
                <a:gd name="T25" fmla="*/ 271 h 3195"/>
                <a:gd name="T26" fmla="*/ 514 w 2198"/>
                <a:gd name="T27" fmla="*/ 417 h 3195"/>
                <a:gd name="T28" fmla="*/ 335 w 2198"/>
                <a:gd name="T29" fmla="*/ 625 h 3195"/>
                <a:gd name="T30" fmla="*/ 226 w 2198"/>
                <a:gd name="T31" fmla="*/ 882 h 3195"/>
                <a:gd name="T32" fmla="*/ 202 w 2198"/>
                <a:gd name="T33" fmla="*/ 1150 h 3195"/>
                <a:gd name="T34" fmla="*/ 261 w 2198"/>
                <a:gd name="T35" fmla="*/ 1368 h 3195"/>
                <a:gd name="T36" fmla="*/ 369 w 2198"/>
                <a:gd name="T37" fmla="*/ 1600 h 3195"/>
                <a:gd name="T38" fmla="*/ 524 w 2198"/>
                <a:gd name="T39" fmla="*/ 1882 h 3195"/>
                <a:gd name="T40" fmla="*/ 1619 w 2198"/>
                <a:gd name="T41" fmla="*/ 1989 h 3195"/>
                <a:gd name="T42" fmla="*/ 1798 w 2198"/>
                <a:gd name="T43" fmla="*/ 1658 h 3195"/>
                <a:gd name="T44" fmla="*/ 1915 w 2198"/>
                <a:gd name="T45" fmla="*/ 1425 h 3195"/>
                <a:gd name="T46" fmla="*/ 1987 w 2198"/>
                <a:gd name="T47" fmla="*/ 1202 h 3195"/>
                <a:gd name="T48" fmla="*/ 1986 w 2198"/>
                <a:gd name="T49" fmla="*/ 953 h 3195"/>
                <a:gd name="T50" fmla="*/ 1898 w 2198"/>
                <a:gd name="T51" fmla="*/ 685 h 3195"/>
                <a:gd name="T52" fmla="*/ 1735 w 2198"/>
                <a:gd name="T53" fmla="*/ 464 h 3195"/>
                <a:gd name="T54" fmla="*/ 1512 w 2198"/>
                <a:gd name="T55" fmla="*/ 300 h 3195"/>
                <a:gd name="T56" fmla="*/ 1245 w 2198"/>
                <a:gd name="T57" fmla="*/ 211 h 3195"/>
                <a:gd name="T58" fmla="*/ 1181 w 2198"/>
                <a:gd name="T59" fmla="*/ 3 h 3195"/>
                <a:gd name="T60" fmla="*/ 1491 w 2198"/>
                <a:gd name="T61" fmla="*/ 72 h 3195"/>
                <a:gd name="T62" fmla="*/ 1761 w 2198"/>
                <a:gd name="T63" fmla="*/ 221 h 3195"/>
                <a:gd name="T64" fmla="*/ 1977 w 2198"/>
                <a:gd name="T65" fmla="*/ 437 h 3195"/>
                <a:gd name="T66" fmla="*/ 2126 w 2198"/>
                <a:gd name="T67" fmla="*/ 707 h 3195"/>
                <a:gd name="T68" fmla="*/ 2195 w 2198"/>
                <a:gd name="T69" fmla="*/ 1016 h 3195"/>
                <a:gd name="T70" fmla="*/ 2170 w 2198"/>
                <a:gd name="T71" fmla="*/ 1300 h 3195"/>
                <a:gd name="T72" fmla="*/ 2066 w 2198"/>
                <a:gd name="T73" fmla="*/ 1574 h 3195"/>
                <a:gd name="T74" fmla="*/ 1923 w 2198"/>
                <a:gd name="T75" fmla="*/ 1846 h 3195"/>
                <a:gd name="T76" fmla="*/ 1779 w 2198"/>
                <a:gd name="T77" fmla="*/ 2112 h 3195"/>
                <a:gd name="T78" fmla="*/ 1673 w 2198"/>
                <a:gd name="T79" fmla="*/ 2370 h 3195"/>
                <a:gd name="T80" fmla="*/ 1597 w 2198"/>
                <a:gd name="T81" fmla="*/ 2611 h 3195"/>
                <a:gd name="T82" fmla="*/ 1536 w 2198"/>
                <a:gd name="T83" fmla="*/ 2815 h 3195"/>
                <a:gd name="T84" fmla="*/ 1472 w 2198"/>
                <a:gd name="T85" fmla="*/ 2977 h 3195"/>
                <a:gd name="T86" fmla="*/ 1390 w 2198"/>
                <a:gd name="T87" fmla="*/ 3096 h 3195"/>
                <a:gd name="T88" fmla="*/ 1271 w 2198"/>
                <a:gd name="T89" fmla="*/ 3170 h 3195"/>
                <a:gd name="T90" fmla="*/ 1099 w 2198"/>
                <a:gd name="T91" fmla="*/ 3195 h 3195"/>
                <a:gd name="T92" fmla="*/ 924 w 2198"/>
                <a:gd name="T93" fmla="*/ 3168 h 3195"/>
                <a:gd name="T94" fmla="*/ 803 w 2198"/>
                <a:gd name="T95" fmla="*/ 3088 h 3195"/>
                <a:gd name="T96" fmla="*/ 719 w 2198"/>
                <a:gd name="T97" fmla="*/ 2958 h 3195"/>
                <a:gd name="T98" fmla="*/ 653 w 2198"/>
                <a:gd name="T99" fmla="*/ 2782 h 3195"/>
                <a:gd name="T100" fmla="*/ 588 w 2198"/>
                <a:gd name="T101" fmla="*/ 2562 h 3195"/>
                <a:gd name="T102" fmla="*/ 503 w 2198"/>
                <a:gd name="T103" fmla="*/ 2302 h 3195"/>
                <a:gd name="T104" fmla="*/ 377 w 2198"/>
                <a:gd name="T105" fmla="*/ 2030 h 3195"/>
                <a:gd name="T106" fmla="*/ 221 w 2198"/>
                <a:gd name="T107" fmla="*/ 1746 h 3195"/>
                <a:gd name="T108" fmla="*/ 81 w 2198"/>
                <a:gd name="T109" fmla="*/ 1457 h 3195"/>
                <a:gd name="T110" fmla="*/ 4 w 2198"/>
                <a:gd name="T111" fmla="*/ 1169 h 3195"/>
                <a:gd name="T112" fmla="*/ 27 w 2198"/>
                <a:gd name="T113" fmla="*/ 858 h 3195"/>
                <a:gd name="T114" fmla="*/ 137 w 2198"/>
                <a:gd name="T115" fmla="*/ 566 h 3195"/>
                <a:gd name="T116" fmla="*/ 322 w 2198"/>
                <a:gd name="T117" fmla="*/ 322 h 3195"/>
                <a:gd name="T118" fmla="*/ 567 w 2198"/>
                <a:gd name="T119" fmla="*/ 137 h 3195"/>
                <a:gd name="T120" fmla="*/ 858 w 2198"/>
                <a:gd name="T121" fmla="*/ 27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8" h="3195">
                  <a:moveTo>
                    <a:pt x="1323" y="2818"/>
                  </a:moveTo>
                  <a:lnTo>
                    <a:pt x="899" y="2871"/>
                  </a:lnTo>
                  <a:lnTo>
                    <a:pt x="917" y="2904"/>
                  </a:lnTo>
                  <a:lnTo>
                    <a:pt x="934" y="2932"/>
                  </a:lnTo>
                  <a:lnTo>
                    <a:pt x="951" y="2953"/>
                  </a:lnTo>
                  <a:lnTo>
                    <a:pt x="971" y="2970"/>
                  </a:lnTo>
                  <a:lnTo>
                    <a:pt x="991" y="2981"/>
                  </a:lnTo>
                  <a:lnTo>
                    <a:pt x="1014" y="2988"/>
                  </a:lnTo>
                  <a:lnTo>
                    <a:pt x="1039" y="2993"/>
                  </a:lnTo>
                  <a:lnTo>
                    <a:pt x="1067" y="2995"/>
                  </a:lnTo>
                  <a:lnTo>
                    <a:pt x="1099" y="2995"/>
                  </a:lnTo>
                  <a:lnTo>
                    <a:pt x="1127" y="2995"/>
                  </a:lnTo>
                  <a:lnTo>
                    <a:pt x="1153" y="2994"/>
                  </a:lnTo>
                  <a:lnTo>
                    <a:pt x="1175" y="2991"/>
                  </a:lnTo>
                  <a:lnTo>
                    <a:pt x="1196" y="2986"/>
                  </a:lnTo>
                  <a:lnTo>
                    <a:pt x="1215" y="2979"/>
                  </a:lnTo>
                  <a:lnTo>
                    <a:pt x="1232" y="2969"/>
                  </a:lnTo>
                  <a:lnTo>
                    <a:pt x="1249" y="2954"/>
                  </a:lnTo>
                  <a:lnTo>
                    <a:pt x="1264" y="2937"/>
                  </a:lnTo>
                  <a:lnTo>
                    <a:pt x="1278" y="2915"/>
                  </a:lnTo>
                  <a:lnTo>
                    <a:pt x="1294" y="2888"/>
                  </a:lnTo>
                  <a:lnTo>
                    <a:pt x="1308" y="2855"/>
                  </a:lnTo>
                  <a:lnTo>
                    <a:pt x="1323" y="2818"/>
                  </a:lnTo>
                  <a:close/>
                  <a:moveTo>
                    <a:pt x="1420" y="2506"/>
                  </a:moveTo>
                  <a:lnTo>
                    <a:pt x="802" y="2583"/>
                  </a:lnTo>
                  <a:lnTo>
                    <a:pt x="802" y="2585"/>
                  </a:lnTo>
                  <a:lnTo>
                    <a:pt x="803" y="2587"/>
                  </a:lnTo>
                  <a:lnTo>
                    <a:pt x="816" y="2631"/>
                  </a:lnTo>
                  <a:lnTo>
                    <a:pt x="829" y="2672"/>
                  </a:lnTo>
                  <a:lnTo>
                    <a:pt x="841" y="2709"/>
                  </a:lnTo>
                  <a:lnTo>
                    <a:pt x="852" y="2743"/>
                  </a:lnTo>
                  <a:lnTo>
                    <a:pt x="862" y="2775"/>
                  </a:lnTo>
                  <a:lnTo>
                    <a:pt x="1358" y="2713"/>
                  </a:lnTo>
                  <a:lnTo>
                    <a:pt x="1369" y="2677"/>
                  </a:lnTo>
                  <a:lnTo>
                    <a:pt x="1381" y="2637"/>
                  </a:lnTo>
                  <a:lnTo>
                    <a:pt x="1394" y="2594"/>
                  </a:lnTo>
                  <a:lnTo>
                    <a:pt x="1407" y="2551"/>
                  </a:lnTo>
                  <a:lnTo>
                    <a:pt x="1420" y="2506"/>
                  </a:lnTo>
                  <a:close/>
                  <a:moveTo>
                    <a:pt x="711" y="2297"/>
                  </a:moveTo>
                  <a:lnTo>
                    <a:pt x="734" y="2362"/>
                  </a:lnTo>
                  <a:lnTo>
                    <a:pt x="754" y="2425"/>
                  </a:lnTo>
                  <a:lnTo>
                    <a:pt x="772" y="2487"/>
                  </a:lnTo>
                  <a:lnTo>
                    <a:pt x="1452" y="2402"/>
                  </a:lnTo>
                  <a:lnTo>
                    <a:pt x="1469" y="2350"/>
                  </a:lnTo>
                  <a:lnTo>
                    <a:pt x="1488" y="2297"/>
                  </a:lnTo>
                  <a:lnTo>
                    <a:pt x="711" y="2297"/>
                  </a:lnTo>
                  <a:close/>
                  <a:moveTo>
                    <a:pt x="1099" y="200"/>
                  </a:moveTo>
                  <a:lnTo>
                    <a:pt x="1026" y="203"/>
                  </a:lnTo>
                  <a:lnTo>
                    <a:pt x="953" y="211"/>
                  </a:lnTo>
                  <a:lnTo>
                    <a:pt x="883" y="226"/>
                  </a:lnTo>
                  <a:lnTo>
                    <a:pt x="815" y="246"/>
                  </a:lnTo>
                  <a:lnTo>
                    <a:pt x="749" y="271"/>
                  </a:lnTo>
                  <a:lnTo>
                    <a:pt x="686" y="300"/>
                  </a:lnTo>
                  <a:lnTo>
                    <a:pt x="625" y="335"/>
                  </a:lnTo>
                  <a:lnTo>
                    <a:pt x="568" y="374"/>
                  </a:lnTo>
                  <a:lnTo>
                    <a:pt x="514" y="417"/>
                  </a:lnTo>
                  <a:lnTo>
                    <a:pt x="464" y="464"/>
                  </a:lnTo>
                  <a:lnTo>
                    <a:pt x="417" y="514"/>
                  </a:lnTo>
                  <a:lnTo>
                    <a:pt x="374" y="568"/>
                  </a:lnTo>
                  <a:lnTo>
                    <a:pt x="335" y="625"/>
                  </a:lnTo>
                  <a:lnTo>
                    <a:pt x="300" y="685"/>
                  </a:lnTo>
                  <a:lnTo>
                    <a:pt x="271" y="749"/>
                  </a:lnTo>
                  <a:lnTo>
                    <a:pt x="246" y="815"/>
                  </a:lnTo>
                  <a:lnTo>
                    <a:pt x="226" y="882"/>
                  </a:lnTo>
                  <a:lnTo>
                    <a:pt x="212" y="953"/>
                  </a:lnTo>
                  <a:lnTo>
                    <a:pt x="203" y="1024"/>
                  </a:lnTo>
                  <a:lnTo>
                    <a:pt x="200" y="1099"/>
                  </a:lnTo>
                  <a:lnTo>
                    <a:pt x="202" y="1150"/>
                  </a:lnTo>
                  <a:lnTo>
                    <a:pt x="210" y="1203"/>
                  </a:lnTo>
                  <a:lnTo>
                    <a:pt x="223" y="1257"/>
                  </a:lnTo>
                  <a:lnTo>
                    <a:pt x="240" y="1312"/>
                  </a:lnTo>
                  <a:lnTo>
                    <a:pt x="261" y="1368"/>
                  </a:lnTo>
                  <a:lnTo>
                    <a:pt x="284" y="1426"/>
                  </a:lnTo>
                  <a:lnTo>
                    <a:pt x="310" y="1484"/>
                  </a:lnTo>
                  <a:lnTo>
                    <a:pt x="338" y="1541"/>
                  </a:lnTo>
                  <a:lnTo>
                    <a:pt x="369" y="1600"/>
                  </a:lnTo>
                  <a:lnTo>
                    <a:pt x="401" y="1658"/>
                  </a:lnTo>
                  <a:lnTo>
                    <a:pt x="432" y="1718"/>
                  </a:lnTo>
                  <a:lnTo>
                    <a:pt x="465" y="1776"/>
                  </a:lnTo>
                  <a:lnTo>
                    <a:pt x="524" y="1882"/>
                  </a:lnTo>
                  <a:lnTo>
                    <a:pt x="580" y="1989"/>
                  </a:lnTo>
                  <a:lnTo>
                    <a:pt x="634" y="2097"/>
                  </a:lnTo>
                  <a:lnTo>
                    <a:pt x="1566" y="2097"/>
                  </a:lnTo>
                  <a:lnTo>
                    <a:pt x="1619" y="1989"/>
                  </a:lnTo>
                  <a:lnTo>
                    <a:pt x="1675" y="1882"/>
                  </a:lnTo>
                  <a:lnTo>
                    <a:pt x="1733" y="1777"/>
                  </a:lnTo>
                  <a:lnTo>
                    <a:pt x="1766" y="1718"/>
                  </a:lnTo>
                  <a:lnTo>
                    <a:pt x="1798" y="1658"/>
                  </a:lnTo>
                  <a:lnTo>
                    <a:pt x="1829" y="1600"/>
                  </a:lnTo>
                  <a:lnTo>
                    <a:pt x="1860" y="1541"/>
                  </a:lnTo>
                  <a:lnTo>
                    <a:pt x="1888" y="1483"/>
                  </a:lnTo>
                  <a:lnTo>
                    <a:pt x="1915" y="1425"/>
                  </a:lnTo>
                  <a:lnTo>
                    <a:pt x="1938" y="1367"/>
                  </a:lnTo>
                  <a:lnTo>
                    <a:pt x="1959" y="1311"/>
                  </a:lnTo>
                  <a:lnTo>
                    <a:pt x="1975" y="1256"/>
                  </a:lnTo>
                  <a:lnTo>
                    <a:pt x="1987" y="1202"/>
                  </a:lnTo>
                  <a:lnTo>
                    <a:pt x="1996" y="1150"/>
                  </a:lnTo>
                  <a:lnTo>
                    <a:pt x="1999" y="1099"/>
                  </a:lnTo>
                  <a:lnTo>
                    <a:pt x="1996" y="1024"/>
                  </a:lnTo>
                  <a:lnTo>
                    <a:pt x="1986" y="953"/>
                  </a:lnTo>
                  <a:lnTo>
                    <a:pt x="1972" y="882"/>
                  </a:lnTo>
                  <a:lnTo>
                    <a:pt x="1953" y="815"/>
                  </a:lnTo>
                  <a:lnTo>
                    <a:pt x="1927" y="749"/>
                  </a:lnTo>
                  <a:lnTo>
                    <a:pt x="1898" y="685"/>
                  </a:lnTo>
                  <a:lnTo>
                    <a:pt x="1864" y="625"/>
                  </a:lnTo>
                  <a:lnTo>
                    <a:pt x="1825" y="568"/>
                  </a:lnTo>
                  <a:lnTo>
                    <a:pt x="1781" y="514"/>
                  </a:lnTo>
                  <a:lnTo>
                    <a:pt x="1735" y="464"/>
                  </a:lnTo>
                  <a:lnTo>
                    <a:pt x="1684" y="417"/>
                  </a:lnTo>
                  <a:lnTo>
                    <a:pt x="1630" y="374"/>
                  </a:lnTo>
                  <a:lnTo>
                    <a:pt x="1573" y="335"/>
                  </a:lnTo>
                  <a:lnTo>
                    <a:pt x="1512" y="300"/>
                  </a:lnTo>
                  <a:lnTo>
                    <a:pt x="1449" y="271"/>
                  </a:lnTo>
                  <a:lnTo>
                    <a:pt x="1383" y="246"/>
                  </a:lnTo>
                  <a:lnTo>
                    <a:pt x="1315" y="226"/>
                  </a:lnTo>
                  <a:lnTo>
                    <a:pt x="1245" y="211"/>
                  </a:lnTo>
                  <a:lnTo>
                    <a:pt x="1173" y="203"/>
                  </a:lnTo>
                  <a:lnTo>
                    <a:pt x="1099" y="200"/>
                  </a:lnTo>
                  <a:close/>
                  <a:moveTo>
                    <a:pt x="1099" y="0"/>
                  </a:moveTo>
                  <a:lnTo>
                    <a:pt x="1181" y="3"/>
                  </a:lnTo>
                  <a:lnTo>
                    <a:pt x="1262" y="12"/>
                  </a:lnTo>
                  <a:lnTo>
                    <a:pt x="1340" y="27"/>
                  </a:lnTo>
                  <a:lnTo>
                    <a:pt x="1416" y="46"/>
                  </a:lnTo>
                  <a:lnTo>
                    <a:pt x="1491" y="72"/>
                  </a:lnTo>
                  <a:lnTo>
                    <a:pt x="1562" y="102"/>
                  </a:lnTo>
                  <a:lnTo>
                    <a:pt x="1632" y="137"/>
                  </a:lnTo>
                  <a:lnTo>
                    <a:pt x="1697" y="177"/>
                  </a:lnTo>
                  <a:lnTo>
                    <a:pt x="1761" y="221"/>
                  </a:lnTo>
                  <a:lnTo>
                    <a:pt x="1820" y="270"/>
                  </a:lnTo>
                  <a:lnTo>
                    <a:pt x="1876" y="322"/>
                  </a:lnTo>
                  <a:lnTo>
                    <a:pt x="1928" y="378"/>
                  </a:lnTo>
                  <a:lnTo>
                    <a:pt x="1977" y="437"/>
                  </a:lnTo>
                  <a:lnTo>
                    <a:pt x="2021" y="500"/>
                  </a:lnTo>
                  <a:lnTo>
                    <a:pt x="2061" y="566"/>
                  </a:lnTo>
                  <a:lnTo>
                    <a:pt x="2096" y="635"/>
                  </a:lnTo>
                  <a:lnTo>
                    <a:pt x="2126" y="707"/>
                  </a:lnTo>
                  <a:lnTo>
                    <a:pt x="2152" y="781"/>
                  </a:lnTo>
                  <a:lnTo>
                    <a:pt x="2171" y="858"/>
                  </a:lnTo>
                  <a:lnTo>
                    <a:pt x="2187" y="936"/>
                  </a:lnTo>
                  <a:lnTo>
                    <a:pt x="2195" y="1016"/>
                  </a:lnTo>
                  <a:lnTo>
                    <a:pt x="2198" y="1099"/>
                  </a:lnTo>
                  <a:lnTo>
                    <a:pt x="2195" y="1165"/>
                  </a:lnTo>
                  <a:lnTo>
                    <a:pt x="2186" y="1233"/>
                  </a:lnTo>
                  <a:lnTo>
                    <a:pt x="2170" y="1300"/>
                  </a:lnTo>
                  <a:lnTo>
                    <a:pt x="2150" y="1368"/>
                  </a:lnTo>
                  <a:lnTo>
                    <a:pt x="2126" y="1437"/>
                  </a:lnTo>
                  <a:lnTo>
                    <a:pt x="2098" y="1505"/>
                  </a:lnTo>
                  <a:lnTo>
                    <a:pt x="2066" y="1574"/>
                  </a:lnTo>
                  <a:lnTo>
                    <a:pt x="2032" y="1642"/>
                  </a:lnTo>
                  <a:lnTo>
                    <a:pt x="1998" y="1711"/>
                  </a:lnTo>
                  <a:lnTo>
                    <a:pt x="1961" y="1778"/>
                  </a:lnTo>
                  <a:lnTo>
                    <a:pt x="1923" y="1846"/>
                  </a:lnTo>
                  <a:lnTo>
                    <a:pt x="1885" y="1914"/>
                  </a:lnTo>
                  <a:lnTo>
                    <a:pt x="1848" y="1980"/>
                  </a:lnTo>
                  <a:lnTo>
                    <a:pt x="1813" y="2047"/>
                  </a:lnTo>
                  <a:lnTo>
                    <a:pt x="1779" y="2112"/>
                  </a:lnTo>
                  <a:lnTo>
                    <a:pt x="1748" y="2177"/>
                  </a:lnTo>
                  <a:lnTo>
                    <a:pt x="1720" y="2241"/>
                  </a:lnTo>
                  <a:lnTo>
                    <a:pt x="1695" y="2304"/>
                  </a:lnTo>
                  <a:lnTo>
                    <a:pt x="1673" y="2370"/>
                  </a:lnTo>
                  <a:lnTo>
                    <a:pt x="1651" y="2434"/>
                  </a:lnTo>
                  <a:lnTo>
                    <a:pt x="1632" y="2495"/>
                  </a:lnTo>
                  <a:lnTo>
                    <a:pt x="1614" y="2554"/>
                  </a:lnTo>
                  <a:lnTo>
                    <a:pt x="1597" y="2611"/>
                  </a:lnTo>
                  <a:lnTo>
                    <a:pt x="1582" y="2665"/>
                  </a:lnTo>
                  <a:lnTo>
                    <a:pt x="1566" y="2717"/>
                  </a:lnTo>
                  <a:lnTo>
                    <a:pt x="1551" y="2768"/>
                  </a:lnTo>
                  <a:lnTo>
                    <a:pt x="1536" y="2815"/>
                  </a:lnTo>
                  <a:lnTo>
                    <a:pt x="1521" y="2859"/>
                  </a:lnTo>
                  <a:lnTo>
                    <a:pt x="1506" y="2901"/>
                  </a:lnTo>
                  <a:lnTo>
                    <a:pt x="1490" y="2940"/>
                  </a:lnTo>
                  <a:lnTo>
                    <a:pt x="1472" y="2977"/>
                  </a:lnTo>
                  <a:lnTo>
                    <a:pt x="1454" y="3012"/>
                  </a:lnTo>
                  <a:lnTo>
                    <a:pt x="1435" y="3042"/>
                  </a:lnTo>
                  <a:lnTo>
                    <a:pt x="1413" y="3071"/>
                  </a:lnTo>
                  <a:lnTo>
                    <a:pt x="1390" y="3096"/>
                  </a:lnTo>
                  <a:lnTo>
                    <a:pt x="1364" y="3120"/>
                  </a:lnTo>
                  <a:lnTo>
                    <a:pt x="1336" y="3139"/>
                  </a:lnTo>
                  <a:lnTo>
                    <a:pt x="1305" y="3157"/>
                  </a:lnTo>
                  <a:lnTo>
                    <a:pt x="1271" y="3170"/>
                  </a:lnTo>
                  <a:lnTo>
                    <a:pt x="1233" y="3181"/>
                  </a:lnTo>
                  <a:lnTo>
                    <a:pt x="1192" y="3189"/>
                  </a:lnTo>
                  <a:lnTo>
                    <a:pt x="1148" y="3193"/>
                  </a:lnTo>
                  <a:lnTo>
                    <a:pt x="1099" y="3195"/>
                  </a:lnTo>
                  <a:lnTo>
                    <a:pt x="1049" y="3193"/>
                  </a:lnTo>
                  <a:lnTo>
                    <a:pt x="1003" y="3188"/>
                  </a:lnTo>
                  <a:lnTo>
                    <a:pt x="962" y="3180"/>
                  </a:lnTo>
                  <a:lnTo>
                    <a:pt x="924" y="3168"/>
                  </a:lnTo>
                  <a:lnTo>
                    <a:pt x="889" y="3153"/>
                  </a:lnTo>
                  <a:lnTo>
                    <a:pt x="857" y="3134"/>
                  </a:lnTo>
                  <a:lnTo>
                    <a:pt x="829" y="3113"/>
                  </a:lnTo>
                  <a:lnTo>
                    <a:pt x="803" y="3088"/>
                  </a:lnTo>
                  <a:lnTo>
                    <a:pt x="780" y="3061"/>
                  </a:lnTo>
                  <a:lnTo>
                    <a:pt x="757" y="3029"/>
                  </a:lnTo>
                  <a:lnTo>
                    <a:pt x="738" y="2995"/>
                  </a:lnTo>
                  <a:lnTo>
                    <a:pt x="719" y="2958"/>
                  </a:lnTo>
                  <a:lnTo>
                    <a:pt x="702" y="2919"/>
                  </a:lnTo>
                  <a:lnTo>
                    <a:pt x="685" y="2876"/>
                  </a:lnTo>
                  <a:lnTo>
                    <a:pt x="669" y="2831"/>
                  </a:lnTo>
                  <a:lnTo>
                    <a:pt x="653" y="2782"/>
                  </a:lnTo>
                  <a:lnTo>
                    <a:pt x="638" y="2731"/>
                  </a:lnTo>
                  <a:lnTo>
                    <a:pt x="621" y="2678"/>
                  </a:lnTo>
                  <a:lnTo>
                    <a:pt x="605" y="2621"/>
                  </a:lnTo>
                  <a:lnTo>
                    <a:pt x="588" y="2562"/>
                  </a:lnTo>
                  <a:lnTo>
                    <a:pt x="568" y="2501"/>
                  </a:lnTo>
                  <a:lnTo>
                    <a:pt x="549" y="2437"/>
                  </a:lnTo>
                  <a:lnTo>
                    <a:pt x="526" y="2371"/>
                  </a:lnTo>
                  <a:lnTo>
                    <a:pt x="503" y="2302"/>
                  </a:lnTo>
                  <a:lnTo>
                    <a:pt x="476" y="2235"/>
                  </a:lnTo>
                  <a:lnTo>
                    <a:pt x="447" y="2168"/>
                  </a:lnTo>
                  <a:lnTo>
                    <a:pt x="413" y="2100"/>
                  </a:lnTo>
                  <a:lnTo>
                    <a:pt x="377" y="2030"/>
                  </a:lnTo>
                  <a:lnTo>
                    <a:pt x="338" y="1960"/>
                  </a:lnTo>
                  <a:lnTo>
                    <a:pt x="299" y="1889"/>
                  </a:lnTo>
                  <a:lnTo>
                    <a:pt x="260" y="1818"/>
                  </a:lnTo>
                  <a:lnTo>
                    <a:pt x="221" y="1746"/>
                  </a:lnTo>
                  <a:lnTo>
                    <a:pt x="182" y="1675"/>
                  </a:lnTo>
                  <a:lnTo>
                    <a:pt x="145" y="1602"/>
                  </a:lnTo>
                  <a:lnTo>
                    <a:pt x="111" y="1530"/>
                  </a:lnTo>
                  <a:lnTo>
                    <a:pt x="81" y="1457"/>
                  </a:lnTo>
                  <a:lnTo>
                    <a:pt x="53" y="1386"/>
                  </a:lnTo>
                  <a:lnTo>
                    <a:pt x="31" y="1313"/>
                  </a:lnTo>
                  <a:lnTo>
                    <a:pt x="14" y="1241"/>
                  </a:lnTo>
                  <a:lnTo>
                    <a:pt x="4" y="1169"/>
                  </a:lnTo>
                  <a:lnTo>
                    <a:pt x="0" y="1099"/>
                  </a:lnTo>
                  <a:lnTo>
                    <a:pt x="3" y="1016"/>
                  </a:lnTo>
                  <a:lnTo>
                    <a:pt x="12" y="936"/>
                  </a:lnTo>
                  <a:lnTo>
                    <a:pt x="27" y="858"/>
                  </a:lnTo>
                  <a:lnTo>
                    <a:pt x="47" y="781"/>
                  </a:lnTo>
                  <a:lnTo>
                    <a:pt x="72" y="707"/>
                  </a:lnTo>
                  <a:lnTo>
                    <a:pt x="102" y="635"/>
                  </a:lnTo>
                  <a:lnTo>
                    <a:pt x="137" y="566"/>
                  </a:lnTo>
                  <a:lnTo>
                    <a:pt x="177" y="500"/>
                  </a:lnTo>
                  <a:lnTo>
                    <a:pt x="221" y="437"/>
                  </a:lnTo>
                  <a:lnTo>
                    <a:pt x="270" y="378"/>
                  </a:lnTo>
                  <a:lnTo>
                    <a:pt x="322" y="322"/>
                  </a:lnTo>
                  <a:lnTo>
                    <a:pt x="378" y="270"/>
                  </a:lnTo>
                  <a:lnTo>
                    <a:pt x="437" y="221"/>
                  </a:lnTo>
                  <a:lnTo>
                    <a:pt x="501" y="177"/>
                  </a:lnTo>
                  <a:lnTo>
                    <a:pt x="567" y="137"/>
                  </a:lnTo>
                  <a:lnTo>
                    <a:pt x="636" y="102"/>
                  </a:lnTo>
                  <a:lnTo>
                    <a:pt x="707" y="72"/>
                  </a:lnTo>
                  <a:lnTo>
                    <a:pt x="782" y="46"/>
                  </a:lnTo>
                  <a:lnTo>
                    <a:pt x="858" y="27"/>
                  </a:lnTo>
                  <a:lnTo>
                    <a:pt x="937" y="12"/>
                  </a:lnTo>
                  <a:lnTo>
                    <a:pt x="1017" y="3"/>
                  </a:lnTo>
                  <a:lnTo>
                    <a:pt x="109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sp>
          <p:nvSpPr>
            <p:cNvPr id="30" name="Freeform 7"/>
            <p:cNvSpPr>
              <a:spLocks/>
            </p:cNvSpPr>
            <p:nvPr/>
          </p:nvSpPr>
          <p:spPr bwMode="auto">
            <a:xfrm>
              <a:off x="14302" y="2714"/>
              <a:ext cx="324" cy="324"/>
            </a:xfrm>
            <a:custGeom>
              <a:avLst/>
              <a:gdLst>
                <a:gd name="T0" fmla="*/ 599 w 649"/>
                <a:gd name="T1" fmla="*/ 0 h 649"/>
                <a:gd name="T2" fmla="*/ 615 w 649"/>
                <a:gd name="T3" fmla="*/ 2 h 649"/>
                <a:gd name="T4" fmla="*/ 628 w 649"/>
                <a:gd name="T5" fmla="*/ 10 h 649"/>
                <a:gd name="T6" fmla="*/ 639 w 649"/>
                <a:gd name="T7" fmla="*/ 21 h 649"/>
                <a:gd name="T8" fmla="*/ 646 w 649"/>
                <a:gd name="T9" fmla="*/ 34 h 649"/>
                <a:gd name="T10" fmla="*/ 649 w 649"/>
                <a:gd name="T11" fmla="*/ 49 h 649"/>
                <a:gd name="T12" fmla="*/ 646 w 649"/>
                <a:gd name="T13" fmla="*/ 66 h 649"/>
                <a:gd name="T14" fmla="*/ 639 w 649"/>
                <a:gd name="T15" fmla="*/ 80 h 649"/>
                <a:gd name="T16" fmla="*/ 628 w 649"/>
                <a:gd name="T17" fmla="*/ 90 h 649"/>
                <a:gd name="T18" fmla="*/ 615 w 649"/>
                <a:gd name="T19" fmla="*/ 97 h 649"/>
                <a:gd name="T20" fmla="*/ 599 w 649"/>
                <a:gd name="T21" fmla="*/ 100 h 649"/>
                <a:gd name="T22" fmla="*/ 544 w 649"/>
                <a:gd name="T23" fmla="*/ 104 h 649"/>
                <a:gd name="T24" fmla="*/ 492 w 649"/>
                <a:gd name="T25" fmla="*/ 112 h 649"/>
                <a:gd name="T26" fmla="*/ 441 w 649"/>
                <a:gd name="T27" fmla="*/ 126 h 649"/>
                <a:gd name="T28" fmla="*/ 393 w 649"/>
                <a:gd name="T29" fmla="*/ 144 h 649"/>
                <a:gd name="T30" fmla="*/ 347 w 649"/>
                <a:gd name="T31" fmla="*/ 168 h 649"/>
                <a:gd name="T32" fmla="*/ 304 w 649"/>
                <a:gd name="T33" fmla="*/ 196 h 649"/>
                <a:gd name="T34" fmla="*/ 264 w 649"/>
                <a:gd name="T35" fmla="*/ 229 h 649"/>
                <a:gd name="T36" fmla="*/ 229 w 649"/>
                <a:gd name="T37" fmla="*/ 265 h 649"/>
                <a:gd name="T38" fmla="*/ 196 w 649"/>
                <a:gd name="T39" fmla="*/ 305 h 649"/>
                <a:gd name="T40" fmla="*/ 168 w 649"/>
                <a:gd name="T41" fmla="*/ 348 h 649"/>
                <a:gd name="T42" fmla="*/ 144 w 649"/>
                <a:gd name="T43" fmla="*/ 394 h 649"/>
                <a:gd name="T44" fmla="*/ 125 w 649"/>
                <a:gd name="T45" fmla="*/ 442 h 649"/>
                <a:gd name="T46" fmla="*/ 111 w 649"/>
                <a:gd name="T47" fmla="*/ 493 h 649"/>
                <a:gd name="T48" fmla="*/ 103 w 649"/>
                <a:gd name="T49" fmla="*/ 545 h 649"/>
                <a:gd name="T50" fmla="*/ 100 w 649"/>
                <a:gd name="T51" fmla="*/ 600 h 649"/>
                <a:gd name="T52" fmla="*/ 97 w 649"/>
                <a:gd name="T53" fmla="*/ 615 h 649"/>
                <a:gd name="T54" fmla="*/ 90 w 649"/>
                <a:gd name="T55" fmla="*/ 628 h 649"/>
                <a:gd name="T56" fmla="*/ 79 w 649"/>
                <a:gd name="T57" fmla="*/ 640 h 649"/>
                <a:gd name="T58" fmla="*/ 65 w 649"/>
                <a:gd name="T59" fmla="*/ 647 h 649"/>
                <a:gd name="T60" fmla="*/ 50 w 649"/>
                <a:gd name="T61" fmla="*/ 649 h 649"/>
                <a:gd name="T62" fmla="*/ 33 w 649"/>
                <a:gd name="T63" fmla="*/ 647 h 649"/>
                <a:gd name="T64" fmla="*/ 20 w 649"/>
                <a:gd name="T65" fmla="*/ 640 h 649"/>
                <a:gd name="T66" fmla="*/ 9 w 649"/>
                <a:gd name="T67" fmla="*/ 628 h 649"/>
                <a:gd name="T68" fmla="*/ 2 w 649"/>
                <a:gd name="T69" fmla="*/ 615 h 649"/>
                <a:gd name="T70" fmla="*/ 0 w 649"/>
                <a:gd name="T71" fmla="*/ 600 h 649"/>
                <a:gd name="T72" fmla="*/ 3 w 649"/>
                <a:gd name="T73" fmla="*/ 539 h 649"/>
                <a:gd name="T74" fmla="*/ 12 w 649"/>
                <a:gd name="T75" fmla="*/ 478 h 649"/>
                <a:gd name="T76" fmla="*/ 26 w 649"/>
                <a:gd name="T77" fmla="*/ 421 h 649"/>
                <a:gd name="T78" fmla="*/ 47 w 649"/>
                <a:gd name="T79" fmla="*/ 366 h 649"/>
                <a:gd name="T80" fmla="*/ 72 w 649"/>
                <a:gd name="T81" fmla="*/ 314 h 649"/>
                <a:gd name="T82" fmla="*/ 102 w 649"/>
                <a:gd name="T83" fmla="*/ 265 h 649"/>
                <a:gd name="T84" fmla="*/ 137 w 649"/>
                <a:gd name="T85" fmla="*/ 218 h 649"/>
                <a:gd name="T86" fmla="*/ 175 w 649"/>
                <a:gd name="T87" fmla="*/ 176 h 649"/>
                <a:gd name="T88" fmla="*/ 218 w 649"/>
                <a:gd name="T89" fmla="*/ 137 h 649"/>
                <a:gd name="T90" fmla="*/ 264 w 649"/>
                <a:gd name="T91" fmla="*/ 103 h 649"/>
                <a:gd name="T92" fmla="*/ 313 w 649"/>
                <a:gd name="T93" fmla="*/ 73 h 649"/>
                <a:gd name="T94" fmla="*/ 365 w 649"/>
                <a:gd name="T95" fmla="*/ 47 h 649"/>
                <a:gd name="T96" fmla="*/ 421 w 649"/>
                <a:gd name="T97" fmla="*/ 27 h 649"/>
                <a:gd name="T98" fmla="*/ 479 w 649"/>
                <a:gd name="T99" fmla="*/ 13 h 649"/>
                <a:gd name="T100" fmla="*/ 538 w 649"/>
                <a:gd name="T101" fmla="*/ 3 h 649"/>
                <a:gd name="T102" fmla="*/ 599 w 649"/>
                <a:gd name="T10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649">
                  <a:moveTo>
                    <a:pt x="599" y="0"/>
                  </a:moveTo>
                  <a:lnTo>
                    <a:pt x="615" y="2"/>
                  </a:lnTo>
                  <a:lnTo>
                    <a:pt x="628" y="10"/>
                  </a:lnTo>
                  <a:lnTo>
                    <a:pt x="639" y="21"/>
                  </a:lnTo>
                  <a:lnTo>
                    <a:pt x="646" y="34"/>
                  </a:lnTo>
                  <a:lnTo>
                    <a:pt x="649" y="49"/>
                  </a:lnTo>
                  <a:lnTo>
                    <a:pt x="646" y="66"/>
                  </a:lnTo>
                  <a:lnTo>
                    <a:pt x="639" y="80"/>
                  </a:lnTo>
                  <a:lnTo>
                    <a:pt x="628" y="90"/>
                  </a:lnTo>
                  <a:lnTo>
                    <a:pt x="615" y="97"/>
                  </a:lnTo>
                  <a:lnTo>
                    <a:pt x="599" y="100"/>
                  </a:lnTo>
                  <a:lnTo>
                    <a:pt x="544" y="104"/>
                  </a:lnTo>
                  <a:lnTo>
                    <a:pt x="492" y="112"/>
                  </a:lnTo>
                  <a:lnTo>
                    <a:pt x="441" y="126"/>
                  </a:lnTo>
                  <a:lnTo>
                    <a:pt x="393" y="144"/>
                  </a:lnTo>
                  <a:lnTo>
                    <a:pt x="347" y="168"/>
                  </a:lnTo>
                  <a:lnTo>
                    <a:pt x="304" y="196"/>
                  </a:lnTo>
                  <a:lnTo>
                    <a:pt x="264" y="229"/>
                  </a:lnTo>
                  <a:lnTo>
                    <a:pt x="229" y="265"/>
                  </a:lnTo>
                  <a:lnTo>
                    <a:pt x="196" y="305"/>
                  </a:lnTo>
                  <a:lnTo>
                    <a:pt x="168" y="348"/>
                  </a:lnTo>
                  <a:lnTo>
                    <a:pt x="144" y="394"/>
                  </a:lnTo>
                  <a:lnTo>
                    <a:pt x="125" y="442"/>
                  </a:lnTo>
                  <a:lnTo>
                    <a:pt x="111" y="493"/>
                  </a:lnTo>
                  <a:lnTo>
                    <a:pt x="103" y="545"/>
                  </a:lnTo>
                  <a:lnTo>
                    <a:pt x="100" y="600"/>
                  </a:lnTo>
                  <a:lnTo>
                    <a:pt x="97" y="615"/>
                  </a:lnTo>
                  <a:lnTo>
                    <a:pt x="90" y="628"/>
                  </a:lnTo>
                  <a:lnTo>
                    <a:pt x="79" y="640"/>
                  </a:lnTo>
                  <a:lnTo>
                    <a:pt x="65" y="647"/>
                  </a:lnTo>
                  <a:lnTo>
                    <a:pt x="50" y="649"/>
                  </a:lnTo>
                  <a:lnTo>
                    <a:pt x="33" y="647"/>
                  </a:lnTo>
                  <a:lnTo>
                    <a:pt x="20" y="640"/>
                  </a:lnTo>
                  <a:lnTo>
                    <a:pt x="9" y="628"/>
                  </a:lnTo>
                  <a:lnTo>
                    <a:pt x="2" y="615"/>
                  </a:lnTo>
                  <a:lnTo>
                    <a:pt x="0" y="600"/>
                  </a:lnTo>
                  <a:lnTo>
                    <a:pt x="3" y="539"/>
                  </a:lnTo>
                  <a:lnTo>
                    <a:pt x="12" y="478"/>
                  </a:lnTo>
                  <a:lnTo>
                    <a:pt x="26" y="421"/>
                  </a:lnTo>
                  <a:lnTo>
                    <a:pt x="47" y="366"/>
                  </a:lnTo>
                  <a:lnTo>
                    <a:pt x="72" y="314"/>
                  </a:lnTo>
                  <a:lnTo>
                    <a:pt x="102" y="265"/>
                  </a:lnTo>
                  <a:lnTo>
                    <a:pt x="137" y="218"/>
                  </a:lnTo>
                  <a:lnTo>
                    <a:pt x="175" y="176"/>
                  </a:lnTo>
                  <a:lnTo>
                    <a:pt x="218" y="137"/>
                  </a:lnTo>
                  <a:lnTo>
                    <a:pt x="264" y="103"/>
                  </a:lnTo>
                  <a:lnTo>
                    <a:pt x="313" y="73"/>
                  </a:lnTo>
                  <a:lnTo>
                    <a:pt x="365" y="47"/>
                  </a:lnTo>
                  <a:lnTo>
                    <a:pt x="421" y="27"/>
                  </a:lnTo>
                  <a:lnTo>
                    <a:pt x="479" y="13"/>
                  </a:lnTo>
                  <a:lnTo>
                    <a:pt x="538" y="3"/>
                  </a:lnTo>
                  <a:lnTo>
                    <a:pt x="59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grpSp>
      <p:sp>
        <p:nvSpPr>
          <p:cNvPr id="31" name="Freeform 12"/>
          <p:cNvSpPr>
            <a:spLocks noChangeAspect="1" noEditPoints="1"/>
          </p:cNvSpPr>
          <p:nvPr/>
        </p:nvSpPr>
        <p:spPr bwMode="auto">
          <a:xfrm>
            <a:off x="14945214" y="6071197"/>
            <a:ext cx="580945" cy="574831"/>
          </a:xfrm>
          <a:custGeom>
            <a:avLst/>
            <a:gdLst>
              <a:gd name="T0" fmla="*/ 1210 w 3228"/>
              <a:gd name="T1" fmla="*/ 2995 h 3195"/>
              <a:gd name="T2" fmla="*/ 1118 w 3228"/>
              <a:gd name="T3" fmla="*/ 2762 h 3195"/>
              <a:gd name="T4" fmla="*/ 822 w 3228"/>
              <a:gd name="T5" fmla="*/ 1897 h 3195"/>
              <a:gd name="T6" fmla="*/ 2035 w 3228"/>
              <a:gd name="T7" fmla="*/ 1697 h 3195"/>
              <a:gd name="T8" fmla="*/ 2490 w 3228"/>
              <a:gd name="T9" fmla="*/ 1561 h 3195"/>
              <a:gd name="T10" fmla="*/ 2490 w 3228"/>
              <a:gd name="T11" fmla="*/ 1235 h 3195"/>
              <a:gd name="T12" fmla="*/ 2035 w 3228"/>
              <a:gd name="T13" fmla="*/ 1099 h 3195"/>
              <a:gd name="T14" fmla="*/ 234 w 3228"/>
              <a:gd name="T15" fmla="*/ 1235 h 3195"/>
              <a:gd name="T16" fmla="*/ 234 w 3228"/>
              <a:gd name="T17" fmla="*/ 1561 h 3195"/>
              <a:gd name="T18" fmla="*/ 1111 w 3228"/>
              <a:gd name="T19" fmla="*/ 1697 h 3195"/>
              <a:gd name="T20" fmla="*/ 1011 w 3228"/>
              <a:gd name="T21" fmla="*/ 1347 h 3195"/>
              <a:gd name="T22" fmla="*/ 1859 w 3228"/>
              <a:gd name="T23" fmla="*/ 897 h 3195"/>
              <a:gd name="T24" fmla="*/ 1334 w 3228"/>
              <a:gd name="T25" fmla="*/ 1099 h 3195"/>
              <a:gd name="T26" fmla="*/ 1142 w 3228"/>
              <a:gd name="T27" fmla="*/ 1235 h 3195"/>
              <a:gd name="T28" fmla="*/ 1142 w 3228"/>
              <a:gd name="T29" fmla="*/ 1561 h 3195"/>
              <a:gd name="T30" fmla="*/ 1311 w 3228"/>
              <a:gd name="T31" fmla="*/ 1698 h 3195"/>
              <a:gd name="T32" fmla="*/ 1800 w 3228"/>
              <a:gd name="T33" fmla="*/ 1856 h 3195"/>
              <a:gd name="T34" fmla="*/ 1823 w 3228"/>
              <a:gd name="T35" fmla="*/ 1194 h 3195"/>
              <a:gd name="T36" fmla="*/ 2376 w 3228"/>
              <a:gd name="T37" fmla="*/ 251 h 3195"/>
              <a:gd name="T38" fmla="*/ 2141 w 3228"/>
              <a:gd name="T39" fmla="*/ 616 h 3195"/>
              <a:gd name="T40" fmla="*/ 2449 w 3228"/>
              <a:gd name="T41" fmla="*/ 923 h 3195"/>
              <a:gd name="T42" fmla="*/ 2689 w 3228"/>
              <a:gd name="T43" fmla="*/ 1190 h 3195"/>
              <a:gd name="T44" fmla="*/ 2689 w 3228"/>
              <a:gd name="T45" fmla="*/ 1606 h 3195"/>
              <a:gd name="T46" fmla="*/ 2449 w 3228"/>
              <a:gd name="T47" fmla="*/ 1872 h 3195"/>
              <a:gd name="T48" fmla="*/ 2141 w 3228"/>
              <a:gd name="T49" fmla="*/ 2180 h 3195"/>
              <a:gd name="T50" fmla="*/ 2376 w 3228"/>
              <a:gd name="T51" fmla="*/ 2545 h 3195"/>
              <a:gd name="T52" fmla="*/ 2674 w 3228"/>
              <a:gd name="T53" fmla="*/ 2541 h 3195"/>
              <a:gd name="T54" fmla="*/ 2916 w 3228"/>
              <a:gd name="T55" fmla="*/ 2148 h 3195"/>
              <a:gd name="T56" fmla="*/ 3025 w 3228"/>
              <a:gd name="T57" fmla="*/ 1491 h 3195"/>
              <a:gd name="T58" fmla="*/ 2958 w 3228"/>
              <a:gd name="T59" fmla="*/ 794 h 3195"/>
              <a:gd name="T60" fmla="*/ 2745 w 3228"/>
              <a:gd name="T61" fmla="*/ 322 h 3195"/>
              <a:gd name="T62" fmla="*/ 2573 w 3228"/>
              <a:gd name="T63" fmla="*/ 3 h 3195"/>
              <a:gd name="T64" fmla="*/ 2912 w 3228"/>
              <a:gd name="T65" fmla="*/ 208 h 3195"/>
              <a:gd name="T66" fmla="*/ 3129 w 3228"/>
              <a:gd name="T67" fmla="*/ 659 h 3195"/>
              <a:gd name="T68" fmla="*/ 3224 w 3228"/>
              <a:gd name="T69" fmla="*/ 1244 h 3195"/>
              <a:gd name="T70" fmla="*/ 3193 w 3228"/>
              <a:gd name="T71" fmla="*/ 1855 h 3195"/>
              <a:gd name="T72" fmla="*/ 3035 w 3228"/>
              <a:gd name="T73" fmla="*/ 2386 h 3195"/>
              <a:gd name="T74" fmla="*/ 2757 w 3228"/>
              <a:gd name="T75" fmla="*/ 2728 h 3195"/>
              <a:gd name="T76" fmla="*/ 2375 w 3228"/>
              <a:gd name="T77" fmla="*/ 2771 h 3195"/>
              <a:gd name="T78" fmla="*/ 2067 w 3228"/>
              <a:gd name="T79" fmla="*/ 2491 h 3195"/>
              <a:gd name="T80" fmla="*/ 1773 w 3228"/>
              <a:gd name="T81" fmla="*/ 2088 h 3195"/>
              <a:gd name="T82" fmla="*/ 1382 w 3228"/>
              <a:gd name="T83" fmla="*/ 1906 h 3195"/>
              <a:gd name="T84" fmla="*/ 1343 w 3228"/>
              <a:gd name="T85" fmla="*/ 1926 h 3195"/>
              <a:gd name="T86" fmla="*/ 1311 w 3228"/>
              <a:gd name="T87" fmla="*/ 2696 h 3195"/>
              <a:gd name="T88" fmla="*/ 1394 w 3228"/>
              <a:gd name="T89" fmla="*/ 2825 h 3195"/>
              <a:gd name="T90" fmla="*/ 1373 w 3228"/>
              <a:gd name="T91" fmla="*/ 3114 h 3195"/>
              <a:gd name="T92" fmla="*/ 774 w 3228"/>
              <a:gd name="T93" fmla="*/ 3192 h 3195"/>
              <a:gd name="T94" fmla="*/ 608 w 3228"/>
              <a:gd name="T95" fmla="*/ 3028 h 3195"/>
              <a:gd name="T96" fmla="*/ 506 w 3228"/>
              <a:gd name="T97" fmla="*/ 1925 h 3195"/>
              <a:gd name="T98" fmla="*/ 198 w 3228"/>
              <a:gd name="T99" fmla="*/ 1830 h 3195"/>
              <a:gd name="T100" fmla="*/ 9 w 3228"/>
              <a:gd name="T101" fmla="*/ 1506 h 3195"/>
              <a:gd name="T102" fmla="*/ 77 w 3228"/>
              <a:gd name="T103" fmla="*/ 1101 h 3195"/>
              <a:gd name="T104" fmla="*/ 359 w 3228"/>
              <a:gd name="T105" fmla="*/ 902 h 3195"/>
              <a:gd name="T106" fmla="*/ 1673 w 3228"/>
              <a:gd name="T107" fmla="*/ 788 h 3195"/>
              <a:gd name="T108" fmla="*/ 2034 w 3228"/>
              <a:gd name="T109" fmla="*/ 356 h 3195"/>
              <a:gd name="T110" fmla="*/ 2286 w 3228"/>
              <a:gd name="T111" fmla="*/ 68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8" h="3195">
                <a:moveTo>
                  <a:pt x="752" y="1897"/>
                </a:moveTo>
                <a:lnTo>
                  <a:pt x="771" y="1933"/>
                </a:lnTo>
                <a:lnTo>
                  <a:pt x="786" y="1972"/>
                </a:lnTo>
                <a:lnTo>
                  <a:pt x="798" y="2012"/>
                </a:lnTo>
                <a:lnTo>
                  <a:pt x="804" y="2054"/>
                </a:lnTo>
                <a:lnTo>
                  <a:pt x="807" y="2097"/>
                </a:lnTo>
                <a:lnTo>
                  <a:pt x="807" y="2995"/>
                </a:lnTo>
                <a:lnTo>
                  <a:pt x="1210" y="2995"/>
                </a:lnTo>
                <a:lnTo>
                  <a:pt x="1210" y="2910"/>
                </a:lnTo>
                <a:lnTo>
                  <a:pt x="1196" y="2894"/>
                </a:lnTo>
                <a:lnTo>
                  <a:pt x="1183" y="2879"/>
                </a:lnTo>
                <a:lnTo>
                  <a:pt x="1169" y="2860"/>
                </a:lnTo>
                <a:lnTo>
                  <a:pt x="1155" y="2840"/>
                </a:lnTo>
                <a:lnTo>
                  <a:pt x="1141" y="2817"/>
                </a:lnTo>
                <a:lnTo>
                  <a:pt x="1129" y="2791"/>
                </a:lnTo>
                <a:lnTo>
                  <a:pt x="1118" y="2762"/>
                </a:lnTo>
                <a:lnTo>
                  <a:pt x="1112" y="2731"/>
                </a:lnTo>
                <a:lnTo>
                  <a:pt x="1109" y="2696"/>
                </a:lnTo>
                <a:lnTo>
                  <a:pt x="1109" y="1997"/>
                </a:lnTo>
                <a:lnTo>
                  <a:pt x="1111" y="1963"/>
                </a:lnTo>
                <a:lnTo>
                  <a:pt x="1117" y="1930"/>
                </a:lnTo>
                <a:lnTo>
                  <a:pt x="1127" y="1898"/>
                </a:lnTo>
                <a:lnTo>
                  <a:pt x="822" y="1898"/>
                </a:lnTo>
                <a:lnTo>
                  <a:pt x="822" y="1897"/>
                </a:lnTo>
                <a:lnTo>
                  <a:pt x="752" y="1897"/>
                </a:lnTo>
                <a:close/>
                <a:moveTo>
                  <a:pt x="2035" y="1099"/>
                </a:moveTo>
                <a:lnTo>
                  <a:pt x="2025" y="1196"/>
                </a:lnTo>
                <a:lnTo>
                  <a:pt x="2020" y="1296"/>
                </a:lnTo>
                <a:lnTo>
                  <a:pt x="2018" y="1398"/>
                </a:lnTo>
                <a:lnTo>
                  <a:pt x="2020" y="1500"/>
                </a:lnTo>
                <a:lnTo>
                  <a:pt x="2025" y="1600"/>
                </a:lnTo>
                <a:lnTo>
                  <a:pt x="2035" y="1697"/>
                </a:lnTo>
                <a:lnTo>
                  <a:pt x="2320" y="1697"/>
                </a:lnTo>
                <a:lnTo>
                  <a:pt x="2350" y="1694"/>
                </a:lnTo>
                <a:lnTo>
                  <a:pt x="2378" y="1685"/>
                </a:lnTo>
                <a:lnTo>
                  <a:pt x="2405" y="1670"/>
                </a:lnTo>
                <a:lnTo>
                  <a:pt x="2430" y="1649"/>
                </a:lnTo>
                <a:lnTo>
                  <a:pt x="2453" y="1624"/>
                </a:lnTo>
                <a:lnTo>
                  <a:pt x="2472" y="1594"/>
                </a:lnTo>
                <a:lnTo>
                  <a:pt x="2490" y="1561"/>
                </a:lnTo>
                <a:lnTo>
                  <a:pt x="2503" y="1525"/>
                </a:lnTo>
                <a:lnTo>
                  <a:pt x="2513" y="1485"/>
                </a:lnTo>
                <a:lnTo>
                  <a:pt x="2520" y="1442"/>
                </a:lnTo>
                <a:lnTo>
                  <a:pt x="2523" y="1398"/>
                </a:lnTo>
                <a:lnTo>
                  <a:pt x="2520" y="1353"/>
                </a:lnTo>
                <a:lnTo>
                  <a:pt x="2513" y="1311"/>
                </a:lnTo>
                <a:lnTo>
                  <a:pt x="2503" y="1271"/>
                </a:lnTo>
                <a:lnTo>
                  <a:pt x="2490" y="1235"/>
                </a:lnTo>
                <a:lnTo>
                  <a:pt x="2472" y="1201"/>
                </a:lnTo>
                <a:lnTo>
                  <a:pt x="2453" y="1171"/>
                </a:lnTo>
                <a:lnTo>
                  <a:pt x="2430" y="1147"/>
                </a:lnTo>
                <a:lnTo>
                  <a:pt x="2405" y="1126"/>
                </a:lnTo>
                <a:lnTo>
                  <a:pt x="2378" y="1111"/>
                </a:lnTo>
                <a:lnTo>
                  <a:pt x="2350" y="1102"/>
                </a:lnTo>
                <a:lnTo>
                  <a:pt x="2320" y="1099"/>
                </a:lnTo>
                <a:lnTo>
                  <a:pt x="2035" y="1099"/>
                </a:lnTo>
                <a:close/>
                <a:moveTo>
                  <a:pt x="403" y="1099"/>
                </a:moveTo>
                <a:lnTo>
                  <a:pt x="373" y="1102"/>
                </a:lnTo>
                <a:lnTo>
                  <a:pt x="346" y="1111"/>
                </a:lnTo>
                <a:lnTo>
                  <a:pt x="319" y="1126"/>
                </a:lnTo>
                <a:lnTo>
                  <a:pt x="294" y="1147"/>
                </a:lnTo>
                <a:lnTo>
                  <a:pt x="271" y="1171"/>
                </a:lnTo>
                <a:lnTo>
                  <a:pt x="252" y="1201"/>
                </a:lnTo>
                <a:lnTo>
                  <a:pt x="234" y="1235"/>
                </a:lnTo>
                <a:lnTo>
                  <a:pt x="221" y="1271"/>
                </a:lnTo>
                <a:lnTo>
                  <a:pt x="210" y="1311"/>
                </a:lnTo>
                <a:lnTo>
                  <a:pt x="204" y="1353"/>
                </a:lnTo>
                <a:lnTo>
                  <a:pt x="202" y="1398"/>
                </a:lnTo>
                <a:lnTo>
                  <a:pt x="204" y="1442"/>
                </a:lnTo>
                <a:lnTo>
                  <a:pt x="210" y="1485"/>
                </a:lnTo>
                <a:lnTo>
                  <a:pt x="221" y="1525"/>
                </a:lnTo>
                <a:lnTo>
                  <a:pt x="234" y="1561"/>
                </a:lnTo>
                <a:lnTo>
                  <a:pt x="252" y="1594"/>
                </a:lnTo>
                <a:lnTo>
                  <a:pt x="271" y="1624"/>
                </a:lnTo>
                <a:lnTo>
                  <a:pt x="294" y="1649"/>
                </a:lnTo>
                <a:lnTo>
                  <a:pt x="319" y="1670"/>
                </a:lnTo>
                <a:lnTo>
                  <a:pt x="346" y="1685"/>
                </a:lnTo>
                <a:lnTo>
                  <a:pt x="373" y="1694"/>
                </a:lnTo>
                <a:lnTo>
                  <a:pt x="403" y="1697"/>
                </a:lnTo>
                <a:lnTo>
                  <a:pt x="1111" y="1697"/>
                </a:lnTo>
                <a:lnTo>
                  <a:pt x="1086" y="1665"/>
                </a:lnTo>
                <a:lnTo>
                  <a:pt x="1064" y="1628"/>
                </a:lnTo>
                <a:lnTo>
                  <a:pt x="1045" y="1587"/>
                </a:lnTo>
                <a:lnTo>
                  <a:pt x="1030" y="1544"/>
                </a:lnTo>
                <a:lnTo>
                  <a:pt x="1018" y="1497"/>
                </a:lnTo>
                <a:lnTo>
                  <a:pt x="1011" y="1449"/>
                </a:lnTo>
                <a:lnTo>
                  <a:pt x="1009" y="1398"/>
                </a:lnTo>
                <a:lnTo>
                  <a:pt x="1011" y="1347"/>
                </a:lnTo>
                <a:lnTo>
                  <a:pt x="1018" y="1298"/>
                </a:lnTo>
                <a:lnTo>
                  <a:pt x="1030" y="1252"/>
                </a:lnTo>
                <a:lnTo>
                  <a:pt x="1045" y="1208"/>
                </a:lnTo>
                <a:lnTo>
                  <a:pt x="1064" y="1168"/>
                </a:lnTo>
                <a:lnTo>
                  <a:pt x="1086" y="1132"/>
                </a:lnTo>
                <a:lnTo>
                  <a:pt x="1111" y="1099"/>
                </a:lnTo>
                <a:lnTo>
                  <a:pt x="403" y="1099"/>
                </a:lnTo>
                <a:close/>
                <a:moveTo>
                  <a:pt x="1859" y="897"/>
                </a:moveTo>
                <a:lnTo>
                  <a:pt x="1800" y="943"/>
                </a:lnTo>
                <a:lnTo>
                  <a:pt x="1739" y="982"/>
                </a:lnTo>
                <a:lnTo>
                  <a:pt x="1675" y="1017"/>
                </a:lnTo>
                <a:lnTo>
                  <a:pt x="1610" y="1046"/>
                </a:lnTo>
                <a:lnTo>
                  <a:pt x="1542" y="1068"/>
                </a:lnTo>
                <a:lnTo>
                  <a:pt x="1474" y="1085"/>
                </a:lnTo>
                <a:lnTo>
                  <a:pt x="1405" y="1095"/>
                </a:lnTo>
                <a:lnTo>
                  <a:pt x="1334" y="1099"/>
                </a:lnTo>
                <a:lnTo>
                  <a:pt x="1311" y="1099"/>
                </a:lnTo>
                <a:lnTo>
                  <a:pt x="1281" y="1102"/>
                </a:lnTo>
                <a:lnTo>
                  <a:pt x="1254" y="1111"/>
                </a:lnTo>
                <a:lnTo>
                  <a:pt x="1227" y="1126"/>
                </a:lnTo>
                <a:lnTo>
                  <a:pt x="1202" y="1147"/>
                </a:lnTo>
                <a:lnTo>
                  <a:pt x="1179" y="1171"/>
                </a:lnTo>
                <a:lnTo>
                  <a:pt x="1160" y="1201"/>
                </a:lnTo>
                <a:lnTo>
                  <a:pt x="1142" y="1235"/>
                </a:lnTo>
                <a:lnTo>
                  <a:pt x="1129" y="1271"/>
                </a:lnTo>
                <a:lnTo>
                  <a:pt x="1118" y="1311"/>
                </a:lnTo>
                <a:lnTo>
                  <a:pt x="1112" y="1353"/>
                </a:lnTo>
                <a:lnTo>
                  <a:pt x="1110" y="1398"/>
                </a:lnTo>
                <a:lnTo>
                  <a:pt x="1112" y="1442"/>
                </a:lnTo>
                <a:lnTo>
                  <a:pt x="1118" y="1485"/>
                </a:lnTo>
                <a:lnTo>
                  <a:pt x="1129" y="1525"/>
                </a:lnTo>
                <a:lnTo>
                  <a:pt x="1142" y="1561"/>
                </a:lnTo>
                <a:lnTo>
                  <a:pt x="1160" y="1594"/>
                </a:lnTo>
                <a:lnTo>
                  <a:pt x="1179" y="1624"/>
                </a:lnTo>
                <a:lnTo>
                  <a:pt x="1202" y="1649"/>
                </a:lnTo>
                <a:lnTo>
                  <a:pt x="1227" y="1670"/>
                </a:lnTo>
                <a:lnTo>
                  <a:pt x="1254" y="1685"/>
                </a:lnTo>
                <a:lnTo>
                  <a:pt x="1281" y="1694"/>
                </a:lnTo>
                <a:lnTo>
                  <a:pt x="1311" y="1697"/>
                </a:lnTo>
                <a:lnTo>
                  <a:pt x="1311" y="1698"/>
                </a:lnTo>
                <a:lnTo>
                  <a:pt x="1334" y="1698"/>
                </a:lnTo>
                <a:lnTo>
                  <a:pt x="1405" y="1702"/>
                </a:lnTo>
                <a:lnTo>
                  <a:pt x="1474" y="1713"/>
                </a:lnTo>
                <a:lnTo>
                  <a:pt x="1542" y="1729"/>
                </a:lnTo>
                <a:lnTo>
                  <a:pt x="1610" y="1751"/>
                </a:lnTo>
                <a:lnTo>
                  <a:pt x="1675" y="1780"/>
                </a:lnTo>
                <a:lnTo>
                  <a:pt x="1739" y="1815"/>
                </a:lnTo>
                <a:lnTo>
                  <a:pt x="1800" y="1856"/>
                </a:lnTo>
                <a:lnTo>
                  <a:pt x="1859" y="1901"/>
                </a:lnTo>
                <a:lnTo>
                  <a:pt x="1844" y="1802"/>
                </a:lnTo>
                <a:lnTo>
                  <a:pt x="1831" y="1703"/>
                </a:lnTo>
                <a:lnTo>
                  <a:pt x="1823" y="1602"/>
                </a:lnTo>
                <a:lnTo>
                  <a:pt x="1818" y="1500"/>
                </a:lnTo>
                <a:lnTo>
                  <a:pt x="1816" y="1398"/>
                </a:lnTo>
                <a:lnTo>
                  <a:pt x="1818" y="1296"/>
                </a:lnTo>
                <a:lnTo>
                  <a:pt x="1823" y="1194"/>
                </a:lnTo>
                <a:lnTo>
                  <a:pt x="1831" y="1094"/>
                </a:lnTo>
                <a:lnTo>
                  <a:pt x="1844" y="995"/>
                </a:lnTo>
                <a:lnTo>
                  <a:pt x="1859" y="897"/>
                </a:lnTo>
                <a:close/>
                <a:moveTo>
                  <a:pt x="2523" y="200"/>
                </a:moveTo>
                <a:lnTo>
                  <a:pt x="2485" y="203"/>
                </a:lnTo>
                <a:lnTo>
                  <a:pt x="2447" y="213"/>
                </a:lnTo>
                <a:lnTo>
                  <a:pt x="2411" y="229"/>
                </a:lnTo>
                <a:lnTo>
                  <a:pt x="2376" y="251"/>
                </a:lnTo>
                <a:lnTo>
                  <a:pt x="2342" y="279"/>
                </a:lnTo>
                <a:lnTo>
                  <a:pt x="2309" y="313"/>
                </a:lnTo>
                <a:lnTo>
                  <a:pt x="2277" y="351"/>
                </a:lnTo>
                <a:lnTo>
                  <a:pt x="2247" y="394"/>
                </a:lnTo>
                <a:lnTo>
                  <a:pt x="2218" y="443"/>
                </a:lnTo>
                <a:lnTo>
                  <a:pt x="2190" y="496"/>
                </a:lnTo>
                <a:lnTo>
                  <a:pt x="2165" y="554"/>
                </a:lnTo>
                <a:lnTo>
                  <a:pt x="2141" y="616"/>
                </a:lnTo>
                <a:lnTo>
                  <a:pt x="2118" y="681"/>
                </a:lnTo>
                <a:lnTo>
                  <a:pt x="2099" y="751"/>
                </a:lnTo>
                <a:lnTo>
                  <a:pt x="2080" y="823"/>
                </a:lnTo>
                <a:lnTo>
                  <a:pt x="2065" y="899"/>
                </a:lnTo>
                <a:lnTo>
                  <a:pt x="2320" y="899"/>
                </a:lnTo>
                <a:lnTo>
                  <a:pt x="2365" y="902"/>
                </a:lnTo>
                <a:lnTo>
                  <a:pt x="2408" y="910"/>
                </a:lnTo>
                <a:lnTo>
                  <a:pt x="2449" y="923"/>
                </a:lnTo>
                <a:lnTo>
                  <a:pt x="2489" y="943"/>
                </a:lnTo>
                <a:lnTo>
                  <a:pt x="2526" y="966"/>
                </a:lnTo>
                <a:lnTo>
                  <a:pt x="2560" y="994"/>
                </a:lnTo>
                <a:lnTo>
                  <a:pt x="2592" y="1025"/>
                </a:lnTo>
                <a:lnTo>
                  <a:pt x="2622" y="1061"/>
                </a:lnTo>
                <a:lnTo>
                  <a:pt x="2648" y="1101"/>
                </a:lnTo>
                <a:lnTo>
                  <a:pt x="2670" y="1144"/>
                </a:lnTo>
                <a:lnTo>
                  <a:pt x="2689" y="1190"/>
                </a:lnTo>
                <a:lnTo>
                  <a:pt x="2704" y="1239"/>
                </a:lnTo>
                <a:lnTo>
                  <a:pt x="2715" y="1290"/>
                </a:lnTo>
                <a:lnTo>
                  <a:pt x="2722" y="1343"/>
                </a:lnTo>
                <a:lnTo>
                  <a:pt x="2724" y="1398"/>
                </a:lnTo>
                <a:lnTo>
                  <a:pt x="2722" y="1453"/>
                </a:lnTo>
                <a:lnTo>
                  <a:pt x="2715" y="1506"/>
                </a:lnTo>
                <a:lnTo>
                  <a:pt x="2704" y="1557"/>
                </a:lnTo>
                <a:lnTo>
                  <a:pt x="2689" y="1606"/>
                </a:lnTo>
                <a:lnTo>
                  <a:pt x="2670" y="1651"/>
                </a:lnTo>
                <a:lnTo>
                  <a:pt x="2648" y="1694"/>
                </a:lnTo>
                <a:lnTo>
                  <a:pt x="2622" y="1734"/>
                </a:lnTo>
                <a:lnTo>
                  <a:pt x="2592" y="1770"/>
                </a:lnTo>
                <a:lnTo>
                  <a:pt x="2560" y="1802"/>
                </a:lnTo>
                <a:lnTo>
                  <a:pt x="2526" y="1830"/>
                </a:lnTo>
                <a:lnTo>
                  <a:pt x="2489" y="1854"/>
                </a:lnTo>
                <a:lnTo>
                  <a:pt x="2449" y="1872"/>
                </a:lnTo>
                <a:lnTo>
                  <a:pt x="2408" y="1885"/>
                </a:lnTo>
                <a:lnTo>
                  <a:pt x="2365" y="1894"/>
                </a:lnTo>
                <a:lnTo>
                  <a:pt x="2320" y="1897"/>
                </a:lnTo>
                <a:lnTo>
                  <a:pt x="2065" y="1897"/>
                </a:lnTo>
                <a:lnTo>
                  <a:pt x="2080" y="1973"/>
                </a:lnTo>
                <a:lnTo>
                  <a:pt x="2099" y="2046"/>
                </a:lnTo>
                <a:lnTo>
                  <a:pt x="2118" y="2115"/>
                </a:lnTo>
                <a:lnTo>
                  <a:pt x="2141" y="2180"/>
                </a:lnTo>
                <a:lnTo>
                  <a:pt x="2165" y="2242"/>
                </a:lnTo>
                <a:lnTo>
                  <a:pt x="2190" y="2300"/>
                </a:lnTo>
                <a:lnTo>
                  <a:pt x="2218" y="2353"/>
                </a:lnTo>
                <a:lnTo>
                  <a:pt x="2247" y="2401"/>
                </a:lnTo>
                <a:lnTo>
                  <a:pt x="2277" y="2445"/>
                </a:lnTo>
                <a:lnTo>
                  <a:pt x="2309" y="2484"/>
                </a:lnTo>
                <a:lnTo>
                  <a:pt x="2342" y="2517"/>
                </a:lnTo>
                <a:lnTo>
                  <a:pt x="2376" y="2545"/>
                </a:lnTo>
                <a:lnTo>
                  <a:pt x="2411" y="2567"/>
                </a:lnTo>
                <a:lnTo>
                  <a:pt x="2447" y="2583"/>
                </a:lnTo>
                <a:lnTo>
                  <a:pt x="2485" y="2593"/>
                </a:lnTo>
                <a:lnTo>
                  <a:pt x="2523" y="2596"/>
                </a:lnTo>
                <a:lnTo>
                  <a:pt x="2562" y="2593"/>
                </a:lnTo>
                <a:lnTo>
                  <a:pt x="2600" y="2582"/>
                </a:lnTo>
                <a:lnTo>
                  <a:pt x="2638" y="2564"/>
                </a:lnTo>
                <a:lnTo>
                  <a:pt x="2674" y="2541"/>
                </a:lnTo>
                <a:lnTo>
                  <a:pt x="2710" y="2510"/>
                </a:lnTo>
                <a:lnTo>
                  <a:pt x="2745" y="2474"/>
                </a:lnTo>
                <a:lnTo>
                  <a:pt x="2777" y="2433"/>
                </a:lnTo>
                <a:lnTo>
                  <a:pt x="2809" y="2386"/>
                </a:lnTo>
                <a:lnTo>
                  <a:pt x="2837" y="2332"/>
                </a:lnTo>
                <a:lnTo>
                  <a:pt x="2865" y="2275"/>
                </a:lnTo>
                <a:lnTo>
                  <a:pt x="2892" y="2214"/>
                </a:lnTo>
                <a:lnTo>
                  <a:pt x="2916" y="2148"/>
                </a:lnTo>
                <a:lnTo>
                  <a:pt x="2937" y="2077"/>
                </a:lnTo>
                <a:lnTo>
                  <a:pt x="2958" y="2003"/>
                </a:lnTo>
                <a:lnTo>
                  <a:pt x="2976" y="1925"/>
                </a:lnTo>
                <a:lnTo>
                  <a:pt x="2991" y="1843"/>
                </a:lnTo>
                <a:lnTo>
                  <a:pt x="3004" y="1760"/>
                </a:lnTo>
                <a:lnTo>
                  <a:pt x="3014" y="1673"/>
                </a:lnTo>
                <a:lnTo>
                  <a:pt x="3021" y="1583"/>
                </a:lnTo>
                <a:lnTo>
                  <a:pt x="3025" y="1491"/>
                </a:lnTo>
                <a:lnTo>
                  <a:pt x="3026" y="1398"/>
                </a:lnTo>
                <a:lnTo>
                  <a:pt x="3025" y="1304"/>
                </a:lnTo>
                <a:lnTo>
                  <a:pt x="3021" y="1212"/>
                </a:lnTo>
                <a:lnTo>
                  <a:pt x="3014" y="1123"/>
                </a:lnTo>
                <a:lnTo>
                  <a:pt x="3004" y="1037"/>
                </a:lnTo>
                <a:lnTo>
                  <a:pt x="2991" y="952"/>
                </a:lnTo>
                <a:lnTo>
                  <a:pt x="2976" y="871"/>
                </a:lnTo>
                <a:lnTo>
                  <a:pt x="2958" y="794"/>
                </a:lnTo>
                <a:lnTo>
                  <a:pt x="2937" y="719"/>
                </a:lnTo>
                <a:lnTo>
                  <a:pt x="2916" y="649"/>
                </a:lnTo>
                <a:lnTo>
                  <a:pt x="2892" y="582"/>
                </a:lnTo>
                <a:lnTo>
                  <a:pt x="2865" y="520"/>
                </a:lnTo>
                <a:lnTo>
                  <a:pt x="2837" y="463"/>
                </a:lnTo>
                <a:lnTo>
                  <a:pt x="2809" y="411"/>
                </a:lnTo>
                <a:lnTo>
                  <a:pt x="2777" y="364"/>
                </a:lnTo>
                <a:lnTo>
                  <a:pt x="2745" y="322"/>
                </a:lnTo>
                <a:lnTo>
                  <a:pt x="2710" y="286"/>
                </a:lnTo>
                <a:lnTo>
                  <a:pt x="2674" y="255"/>
                </a:lnTo>
                <a:lnTo>
                  <a:pt x="2638" y="232"/>
                </a:lnTo>
                <a:lnTo>
                  <a:pt x="2600" y="214"/>
                </a:lnTo>
                <a:lnTo>
                  <a:pt x="2562" y="203"/>
                </a:lnTo>
                <a:lnTo>
                  <a:pt x="2523" y="200"/>
                </a:lnTo>
                <a:close/>
                <a:moveTo>
                  <a:pt x="2523" y="0"/>
                </a:moveTo>
                <a:lnTo>
                  <a:pt x="2573" y="3"/>
                </a:lnTo>
                <a:lnTo>
                  <a:pt x="2622" y="11"/>
                </a:lnTo>
                <a:lnTo>
                  <a:pt x="2668" y="25"/>
                </a:lnTo>
                <a:lnTo>
                  <a:pt x="2714" y="44"/>
                </a:lnTo>
                <a:lnTo>
                  <a:pt x="2757" y="67"/>
                </a:lnTo>
                <a:lnTo>
                  <a:pt x="2798" y="96"/>
                </a:lnTo>
                <a:lnTo>
                  <a:pt x="2837" y="130"/>
                </a:lnTo>
                <a:lnTo>
                  <a:pt x="2876" y="166"/>
                </a:lnTo>
                <a:lnTo>
                  <a:pt x="2912" y="208"/>
                </a:lnTo>
                <a:lnTo>
                  <a:pt x="2946" y="253"/>
                </a:lnTo>
                <a:lnTo>
                  <a:pt x="2978" y="302"/>
                </a:lnTo>
                <a:lnTo>
                  <a:pt x="3008" y="354"/>
                </a:lnTo>
                <a:lnTo>
                  <a:pt x="3035" y="410"/>
                </a:lnTo>
                <a:lnTo>
                  <a:pt x="3062" y="468"/>
                </a:lnTo>
                <a:lnTo>
                  <a:pt x="3087" y="529"/>
                </a:lnTo>
                <a:lnTo>
                  <a:pt x="3109" y="592"/>
                </a:lnTo>
                <a:lnTo>
                  <a:pt x="3129" y="659"/>
                </a:lnTo>
                <a:lnTo>
                  <a:pt x="3149" y="726"/>
                </a:lnTo>
                <a:lnTo>
                  <a:pt x="3166" y="797"/>
                </a:lnTo>
                <a:lnTo>
                  <a:pt x="3180" y="868"/>
                </a:lnTo>
                <a:lnTo>
                  <a:pt x="3193" y="942"/>
                </a:lnTo>
                <a:lnTo>
                  <a:pt x="3204" y="1015"/>
                </a:lnTo>
                <a:lnTo>
                  <a:pt x="3213" y="1091"/>
                </a:lnTo>
                <a:lnTo>
                  <a:pt x="3220" y="1167"/>
                </a:lnTo>
                <a:lnTo>
                  <a:pt x="3224" y="1244"/>
                </a:lnTo>
                <a:lnTo>
                  <a:pt x="3227" y="1320"/>
                </a:lnTo>
                <a:lnTo>
                  <a:pt x="3228" y="1398"/>
                </a:lnTo>
                <a:lnTo>
                  <a:pt x="3227" y="1475"/>
                </a:lnTo>
                <a:lnTo>
                  <a:pt x="3224" y="1552"/>
                </a:lnTo>
                <a:lnTo>
                  <a:pt x="3220" y="1629"/>
                </a:lnTo>
                <a:lnTo>
                  <a:pt x="3213" y="1704"/>
                </a:lnTo>
                <a:lnTo>
                  <a:pt x="3204" y="1780"/>
                </a:lnTo>
                <a:lnTo>
                  <a:pt x="3193" y="1855"/>
                </a:lnTo>
                <a:lnTo>
                  <a:pt x="3180" y="1927"/>
                </a:lnTo>
                <a:lnTo>
                  <a:pt x="3166" y="1999"/>
                </a:lnTo>
                <a:lnTo>
                  <a:pt x="3149" y="2069"/>
                </a:lnTo>
                <a:lnTo>
                  <a:pt x="3129" y="2137"/>
                </a:lnTo>
                <a:lnTo>
                  <a:pt x="3109" y="2203"/>
                </a:lnTo>
                <a:lnTo>
                  <a:pt x="3087" y="2266"/>
                </a:lnTo>
                <a:lnTo>
                  <a:pt x="3062" y="2327"/>
                </a:lnTo>
                <a:lnTo>
                  <a:pt x="3035" y="2386"/>
                </a:lnTo>
                <a:lnTo>
                  <a:pt x="3008" y="2442"/>
                </a:lnTo>
                <a:lnTo>
                  <a:pt x="2978" y="2494"/>
                </a:lnTo>
                <a:lnTo>
                  <a:pt x="2946" y="2543"/>
                </a:lnTo>
                <a:lnTo>
                  <a:pt x="2912" y="2588"/>
                </a:lnTo>
                <a:lnTo>
                  <a:pt x="2876" y="2629"/>
                </a:lnTo>
                <a:lnTo>
                  <a:pt x="2837" y="2666"/>
                </a:lnTo>
                <a:lnTo>
                  <a:pt x="2798" y="2699"/>
                </a:lnTo>
                <a:lnTo>
                  <a:pt x="2757" y="2728"/>
                </a:lnTo>
                <a:lnTo>
                  <a:pt x="2714" y="2751"/>
                </a:lnTo>
                <a:lnTo>
                  <a:pt x="2668" y="2771"/>
                </a:lnTo>
                <a:lnTo>
                  <a:pt x="2622" y="2784"/>
                </a:lnTo>
                <a:lnTo>
                  <a:pt x="2573" y="2793"/>
                </a:lnTo>
                <a:lnTo>
                  <a:pt x="2523" y="2795"/>
                </a:lnTo>
                <a:lnTo>
                  <a:pt x="2471" y="2793"/>
                </a:lnTo>
                <a:lnTo>
                  <a:pt x="2423" y="2784"/>
                </a:lnTo>
                <a:lnTo>
                  <a:pt x="2375" y="2771"/>
                </a:lnTo>
                <a:lnTo>
                  <a:pt x="2330" y="2751"/>
                </a:lnTo>
                <a:lnTo>
                  <a:pt x="2286" y="2727"/>
                </a:lnTo>
                <a:lnTo>
                  <a:pt x="2245" y="2698"/>
                </a:lnTo>
                <a:lnTo>
                  <a:pt x="2206" y="2665"/>
                </a:lnTo>
                <a:lnTo>
                  <a:pt x="2168" y="2628"/>
                </a:lnTo>
                <a:lnTo>
                  <a:pt x="2132" y="2586"/>
                </a:lnTo>
                <a:lnTo>
                  <a:pt x="2099" y="2540"/>
                </a:lnTo>
                <a:lnTo>
                  <a:pt x="2067" y="2491"/>
                </a:lnTo>
                <a:lnTo>
                  <a:pt x="2036" y="2439"/>
                </a:lnTo>
                <a:lnTo>
                  <a:pt x="2034" y="2440"/>
                </a:lnTo>
                <a:lnTo>
                  <a:pt x="1995" y="2371"/>
                </a:lnTo>
                <a:lnTo>
                  <a:pt x="1955" y="2306"/>
                </a:lnTo>
                <a:lnTo>
                  <a:pt x="1913" y="2246"/>
                </a:lnTo>
                <a:lnTo>
                  <a:pt x="1869" y="2188"/>
                </a:lnTo>
                <a:lnTo>
                  <a:pt x="1822" y="2136"/>
                </a:lnTo>
                <a:lnTo>
                  <a:pt x="1773" y="2088"/>
                </a:lnTo>
                <a:lnTo>
                  <a:pt x="1723" y="2047"/>
                </a:lnTo>
                <a:lnTo>
                  <a:pt x="1670" y="2009"/>
                </a:lnTo>
                <a:lnTo>
                  <a:pt x="1617" y="1976"/>
                </a:lnTo>
                <a:lnTo>
                  <a:pt x="1562" y="1950"/>
                </a:lnTo>
                <a:lnTo>
                  <a:pt x="1505" y="1928"/>
                </a:lnTo>
                <a:lnTo>
                  <a:pt x="1449" y="1913"/>
                </a:lnTo>
                <a:lnTo>
                  <a:pt x="1390" y="1904"/>
                </a:lnTo>
                <a:lnTo>
                  <a:pt x="1382" y="1906"/>
                </a:lnTo>
                <a:lnTo>
                  <a:pt x="1372" y="1908"/>
                </a:lnTo>
                <a:lnTo>
                  <a:pt x="1363" y="1912"/>
                </a:lnTo>
                <a:lnTo>
                  <a:pt x="1363" y="1912"/>
                </a:lnTo>
                <a:lnTo>
                  <a:pt x="1362" y="1912"/>
                </a:lnTo>
                <a:lnTo>
                  <a:pt x="1362" y="1913"/>
                </a:lnTo>
                <a:lnTo>
                  <a:pt x="1361" y="1913"/>
                </a:lnTo>
                <a:lnTo>
                  <a:pt x="1361" y="1913"/>
                </a:lnTo>
                <a:lnTo>
                  <a:pt x="1343" y="1926"/>
                </a:lnTo>
                <a:lnTo>
                  <a:pt x="1330" y="1942"/>
                </a:lnTo>
                <a:lnTo>
                  <a:pt x="1324" y="1952"/>
                </a:lnTo>
                <a:lnTo>
                  <a:pt x="1317" y="1970"/>
                </a:lnTo>
                <a:lnTo>
                  <a:pt x="1312" y="1990"/>
                </a:lnTo>
                <a:lnTo>
                  <a:pt x="1312" y="1992"/>
                </a:lnTo>
                <a:lnTo>
                  <a:pt x="1311" y="1994"/>
                </a:lnTo>
                <a:lnTo>
                  <a:pt x="1311" y="1997"/>
                </a:lnTo>
                <a:lnTo>
                  <a:pt x="1311" y="2696"/>
                </a:lnTo>
                <a:lnTo>
                  <a:pt x="1313" y="2711"/>
                </a:lnTo>
                <a:lnTo>
                  <a:pt x="1320" y="2726"/>
                </a:lnTo>
                <a:lnTo>
                  <a:pt x="1329" y="2740"/>
                </a:lnTo>
                <a:lnTo>
                  <a:pt x="1341" y="2755"/>
                </a:lnTo>
                <a:lnTo>
                  <a:pt x="1355" y="2771"/>
                </a:lnTo>
                <a:lnTo>
                  <a:pt x="1368" y="2788"/>
                </a:lnTo>
                <a:lnTo>
                  <a:pt x="1382" y="2805"/>
                </a:lnTo>
                <a:lnTo>
                  <a:pt x="1394" y="2825"/>
                </a:lnTo>
                <a:lnTo>
                  <a:pt x="1403" y="2846"/>
                </a:lnTo>
                <a:lnTo>
                  <a:pt x="1409" y="2870"/>
                </a:lnTo>
                <a:lnTo>
                  <a:pt x="1411" y="2895"/>
                </a:lnTo>
                <a:lnTo>
                  <a:pt x="1411" y="2995"/>
                </a:lnTo>
                <a:lnTo>
                  <a:pt x="1409" y="3028"/>
                </a:lnTo>
                <a:lnTo>
                  <a:pt x="1401" y="3059"/>
                </a:lnTo>
                <a:lnTo>
                  <a:pt x="1390" y="3087"/>
                </a:lnTo>
                <a:lnTo>
                  <a:pt x="1373" y="3114"/>
                </a:lnTo>
                <a:lnTo>
                  <a:pt x="1353" y="3137"/>
                </a:lnTo>
                <a:lnTo>
                  <a:pt x="1329" y="3157"/>
                </a:lnTo>
                <a:lnTo>
                  <a:pt x="1303" y="3173"/>
                </a:lnTo>
                <a:lnTo>
                  <a:pt x="1274" y="3185"/>
                </a:lnTo>
                <a:lnTo>
                  <a:pt x="1243" y="3192"/>
                </a:lnTo>
                <a:lnTo>
                  <a:pt x="1210" y="3195"/>
                </a:lnTo>
                <a:lnTo>
                  <a:pt x="807" y="3195"/>
                </a:lnTo>
                <a:lnTo>
                  <a:pt x="774" y="3192"/>
                </a:lnTo>
                <a:lnTo>
                  <a:pt x="743" y="3185"/>
                </a:lnTo>
                <a:lnTo>
                  <a:pt x="714" y="3173"/>
                </a:lnTo>
                <a:lnTo>
                  <a:pt x="687" y="3157"/>
                </a:lnTo>
                <a:lnTo>
                  <a:pt x="664" y="3137"/>
                </a:lnTo>
                <a:lnTo>
                  <a:pt x="644" y="3114"/>
                </a:lnTo>
                <a:lnTo>
                  <a:pt x="627" y="3087"/>
                </a:lnTo>
                <a:lnTo>
                  <a:pt x="615" y="3059"/>
                </a:lnTo>
                <a:lnTo>
                  <a:pt x="608" y="3028"/>
                </a:lnTo>
                <a:lnTo>
                  <a:pt x="605" y="2995"/>
                </a:lnTo>
                <a:lnTo>
                  <a:pt x="605" y="2097"/>
                </a:lnTo>
                <a:lnTo>
                  <a:pt x="602" y="2061"/>
                </a:lnTo>
                <a:lnTo>
                  <a:pt x="592" y="2027"/>
                </a:lnTo>
                <a:lnTo>
                  <a:pt x="578" y="1997"/>
                </a:lnTo>
                <a:lnTo>
                  <a:pt x="557" y="1968"/>
                </a:lnTo>
                <a:lnTo>
                  <a:pt x="533" y="1944"/>
                </a:lnTo>
                <a:lnTo>
                  <a:pt x="506" y="1925"/>
                </a:lnTo>
                <a:lnTo>
                  <a:pt x="474" y="1910"/>
                </a:lnTo>
                <a:lnTo>
                  <a:pt x="440" y="1901"/>
                </a:lnTo>
                <a:lnTo>
                  <a:pt x="403" y="1897"/>
                </a:lnTo>
                <a:lnTo>
                  <a:pt x="359" y="1894"/>
                </a:lnTo>
                <a:lnTo>
                  <a:pt x="316" y="1885"/>
                </a:lnTo>
                <a:lnTo>
                  <a:pt x="274" y="1872"/>
                </a:lnTo>
                <a:lnTo>
                  <a:pt x="235" y="1854"/>
                </a:lnTo>
                <a:lnTo>
                  <a:pt x="198" y="1830"/>
                </a:lnTo>
                <a:lnTo>
                  <a:pt x="164" y="1802"/>
                </a:lnTo>
                <a:lnTo>
                  <a:pt x="132" y="1770"/>
                </a:lnTo>
                <a:lnTo>
                  <a:pt x="103" y="1734"/>
                </a:lnTo>
                <a:lnTo>
                  <a:pt x="77" y="1694"/>
                </a:lnTo>
                <a:lnTo>
                  <a:pt x="55" y="1651"/>
                </a:lnTo>
                <a:lnTo>
                  <a:pt x="35" y="1606"/>
                </a:lnTo>
                <a:lnTo>
                  <a:pt x="21" y="1557"/>
                </a:lnTo>
                <a:lnTo>
                  <a:pt x="9" y="1506"/>
                </a:lnTo>
                <a:lnTo>
                  <a:pt x="2" y="1453"/>
                </a:lnTo>
                <a:lnTo>
                  <a:pt x="0" y="1398"/>
                </a:lnTo>
                <a:lnTo>
                  <a:pt x="2" y="1343"/>
                </a:lnTo>
                <a:lnTo>
                  <a:pt x="9" y="1290"/>
                </a:lnTo>
                <a:lnTo>
                  <a:pt x="21" y="1239"/>
                </a:lnTo>
                <a:lnTo>
                  <a:pt x="35" y="1190"/>
                </a:lnTo>
                <a:lnTo>
                  <a:pt x="55" y="1144"/>
                </a:lnTo>
                <a:lnTo>
                  <a:pt x="77" y="1101"/>
                </a:lnTo>
                <a:lnTo>
                  <a:pt x="103" y="1061"/>
                </a:lnTo>
                <a:lnTo>
                  <a:pt x="132" y="1025"/>
                </a:lnTo>
                <a:lnTo>
                  <a:pt x="164" y="994"/>
                </a:lnTo>
                <a:lnTo>
                  <a:pt x="198" y="966"/>
                </a:lnTo>
                <a:lnTo>
                  <a:pt x="235" y="943"/>
                </a:lnTo>
                <a:lnTo>
                  <a:pt x="274" y="923"/>
                </a:lnTo>
                <a:lnTo>
                  <a:pt x="316" y="910"/>
                </a:lnTo>
                <a:lnTo>
                  <a:pt x="359" y="902"/>
                </a:lnTo>
                <a:lnTo>
                  <a:pt x="403" y="899"/>
                </a:lnTo>
                <a:lnTo>
                  <a:pt x="1334" y="899"/>
                </a:lnTo>
                <a:lnTo>
                  <a:pt x="1393" y="896"/>
                </a:lnTo>
                <a:lnTo>
                  <a:pt x="1452" y="885"/>
                </a:lnTo>
                <a:lnTo>
                  <a:pt x="1508" y="870"/>
                </a:lnTo>
                <a:lnTo>
                  <a:pt x="1564" y="849"/>
                </a:lnTo>
                <a:lnTo>
                  <a:pt x="1619" y="821"/>
                </a:lnTo>
                <a:lnTo>
                  <a:pt x="1673" y="788"/>
                </a:lnTo>
                <a:lnTo>
                  <a:pt x="1724" y="751"/>
                </a:lnTo>
                <a:lnTo>
                  <a:pt x="1774" y="708"/>
                </a:lnTo>
                <a:lnTo>
                  <a:pt x="1822" y="660"/>
                </a:lnTo>
                <a:lnTo>
                  <a:pt x="1869" y="608"/>
                </a:lnTo>
                <a:lnTo>
                  <a:pt x="1914" y="551"/>
                </a:lnTo>
                <a:lnTo>
                  <a:pt x="1956" y="490"/>
                </a:lnTo>
                <a:lnTo>
                  <a:pt x="1995" y="426"/>
                </a:lnTo>
                <a:lnTo>
                  <a:pt x="2034" y="356"/>
                </a:lnTo>
                <a:lnTo>
                  <a:pt x="2036" y="357"/>
                </a:lnTo>
                <a:lnTo>
                  <a:pt x="2066" y="305"/>
                </a:lnTo>
                <a:lnTo>
                  <a:pt x="2098" y="256"/>
                </a:lnTo>
                <a:lnTo>
                  <a:pt x="2132" y="210"/>
                </a:lnTo>
                <a:lnTo>
                  <a:pt x="2168" y="169"/>
                </a:lnTo>
                <a:lnTo>
                  <a:pt x="2205" y="131"/>
                </a:lnTo>
                <a:lnTo>
                  <a:pt x="2245" y="97"/>
                </a:lnTo>
                <a:lnTo>
                  <a:pt x="2286" y="68"/>
                </a:lnTo>
                <a:lnTo>
                  <a:pt x="2330" y="45"/>
                </a:lnTo>
                <a:lnTo>
                  <a:pt x="2375" y="26"/>
                </a:lnTo>
                <a:lnTo>
                  <a:pt x="2423" y="11"/>
                </a:lnTo>
                <a:lnTo>
                  <a:pt x="2471" y="3"/>
                </a:lnTo>
                <a:lnTo>
                  <a:pt x="2523" y="0"/>
                </a:lnTo>
                <a:close/>
              </a:path>
            </a:pathLst>
          </a:custGeom>
          <a:solidFill>
            <a:schemeClr val="tx2"/>
          </a:solid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grpSp>
        <p:nvGrpSpPr>
          <p:cNvPr id="32" name="Group 15"/>
          <p:cNvGrpSpPr>
            <a:grpSpLocks noChangeAspect="1"/>
          </p:cNvGrpSpPr>
          <p:nvPr/>
        </p:nvGrpSpPr>
        <p:grpSpPr bwMode="auto">
          <a:xfrm>
            <a:off x="8070770" y="4343707"/>
            <a:ext cx="654951" cy="648058"/>
            <a:chOff x="12172" y="2923"/>
            <a:chExt cx="1615" cy="1598"/>
          </a:xfrm>
          <a:solidFill>
            <a:schemeClr val="tx2"/>
          </a:solidFill>
        </p:grpSpPr>
        <p:sp>
          <p:nvSpPr>
            <p:cNvPr id="33" name="Freeform 17"/>
            <p:cNvSpPr>
              <a:spLocks noEditPoints="1"/>
            </p:cNvSpPr>
            <p:nvPr/>
          </p:nvSpPr>
          <p:spPr bwMode="auto">
            <a:xfrm>
              <a:off x="12172" y="2923"/>
              <a:ext cx="1615" cy="1598"/>
            </a:xfrm>
            <a:custGeom>
              <a:avLst/>
              <a:gdLst>
                <a:gd name="T0" fmla="*/ 214 w 3228"/>
                <a:gd name="T1" fmla="*/ 2737 h 3195"/>
                <a:gd name="T2" fmla="*/ 177 w 3228"/>
                <a:gd name="T3" fmla="*/ 2843 h 3195"/>
                <a:gd name="T4" fmla="*/ 220 w 3228"/>
                <a:gd name="T5" fmla="*/ 2956 h 3195"/>
                <a:gd name="T6" fmla="*/ 324 w 3228"/>
                <a:gd name="T7" fmla="*/ 3016 h 3195"/>
                <a:gd name="T8" fmla="*/ 440 w 3228"/>
                <a:gd name="T9" fmla="*/ 2998 h 3195"/>
                <a:gd name="T10" fmla="*/ 1241 w 3228"/>
                <a:gd name="T11" fmla="*/ 2116 h 3195"/>
                <a:gd name="T12" fmla="*/ 1046 w 3228"/>
                <a:gd name="T13" fmla="*/ 1910 h 3195"/>
                <a:gd name="T14" fmla="*/ 1786 w 3228"/>
                <a:gd name="T15" fmla="*/ 226 h 3195"/>
                <a:gd name="T16" fmla="*/ 1508 w 3228"/>
                <a:gd name="T17" fmla="*/ 336 h 3195"/>
                <a:gd name="T18" fmla="*/ 1278 w 3228"/>
                <a:gd name="T19" fmla="*/ 519 h 3195"/>
                <a:gd name="T20" fmla="*/ 1111 w 3228"/>
                <a:gd name="T21" fmla="*/ 759 h 3195"/>
                <a:gd name="T22" fmla="*/ 1021 w 3228"/>
                <a:gd name="T23" fmla="*/ 1044 h 3195"/>
                <a:gd name="T24" fmla="*/ 1021 w 3228"/>
                <a:gd name="T25" fmla="*/ 1353 h 3195"/>
                <a:gd name="T26" fmla="*/ 1111 w 3228"/>
                <a:gd name="T27" fmla="*/ 1637 h 3195"/>
                <a:gd name="T28" fmla="*/ 1278 w 3228"/>
                <a:gd name="T29" fmla="*/ 1878 h 3195"/>
                <a:gd name="T30" fmla="*/ 1508 w 3228"/>
                <a:gd name="T31" fmla="*/ 2061 h 3195"/>
                <a:gd name="T32" fmla="*/ 1786 w 3228"/>
                <a:gd name="T33" fmla="*/ 2170 h 3195"/>
                <a:gd name="T34" fmla="*/ 2097 w 3228"/>
                <a:gd name="T35" fmla="*/ 2194 h 3195"/>
                <a:gd name="T36" fmla="*/ 2393 w 3228"/>
                <a:gd name="T37" fmla="*/ 2125 h 3195"/>
                <a:gd name="T38" fmla="*/ 2649 w 3228"/>
                <a:gd name="T39" fmla="*/ 1977 h 3195"/>
                <a:gd name="T40" fmla="*/ 2849 w 3228"/>
                <a:gd name="T41" fmla="*/ 1764 h 3195"/>
                <a:gd name="T42" fmla="*/ 2980 w 3228"/>
                <a:gd name="T43" fmla="*/ 1499 h 3195"/>
                <a:gd name="T44" fmla="*/ 3026 w 3228"/>
                <a:gd name="T45" fmla="*/ 1198 h 3195"/>
                <a:gd name="T46" fmla="*/ 2980 w 3228"/>
                <a:gd name="T47" fmla="*/ 897 h 3195"/>
                <a:gd name="T48" fmla="*/ 2849 w 3228"/>
                <a:gd name="T49" fmla="*/ 632 h 3195"/>
                <a:gd name="T50" fmla="*/ 2649 w 3228"/>
                <a:gd name="T51" fmla="*/ 419 h 3195"/>
                <a:gd name="T52" fmla="*/ 2393 w 3228"/>
                <a:gd name="T53" fmla="*/ 271 h 3195"/>
                <a:gd name="T54" fmla="*/ 2097 w 3228"/>
                <a:gd name="T55" fmla="*/ 203 h 3195"/>
                <a:gd name="T56" fmla="*/ 2104 w 3228"/>
                <a:gd name="T57" fmla="*/ 3 h 3195"/>
                <a:gd name="T58" fmla="*/ 2432 w 3228"/>
                <a:gd name="T59" fmla="*/ 72 h 3195"/>
                <a:gd name="T60" fmla="*/ 2720 w 3228"/>
                <a:gd name="T61" fmla="*/ 222 h 3195"/>
                <a:gd name="T62" fmla="*/ 2955 w 3228"/>
                <a:gd name="T63" fmla="*/ 440 h 3195"/>
                <a:gd name="T64" fmla="*/ 3125 w 3228"/>
                <a:gd name="T65" fmla="*/ 713 h 3195"/>
                <a:gd name="T66" fmla="*/ 3217 w 3228"/>
                <a:gd name="T67" fmla="*/ 1028 h 3195"/>
                <a:gd name="T68" fmla="*/ 3217 w 3228"/>
                <a:gd name="T69" fmla="*/ 1367 h 3195"/>
                <a:gd name="T70" fmla="*/ 3125 w 3228"/>
                <a:gd name="T71" fmla="*/ 1683 h 3195"/>
                <a:gd name="T72" fmla="*/ 2955 w 3228"/>
                <a:gd name="T73" fmla="*/ 1957 h 3195"/>
                <a:gd name="T74" fmla="*/ 2720 w 3228"/>
                <a:gd name="T75" fmla="*/ 2174 h 3195"/>
                <a:gd name="T76" fmla="*/ 2432 w 3228"/>
                <a:gd name="T77" fmla="*/ 2324 h 3195"/>
                <a:gd name="T78" fmla="*/ 2104 w 3228"/>
                <a:gd name="T79" fmla="*/ 2393 h 3195"/>
                <a:gd name="T80" fmla="*/ 1762 w 3228"/>
                <a:gd name="T81" fmla="*/ 2369 h 3195"/>
                <a:gd name="T82" fmla="*/ 1452 w 3228"/>
                <a:gd name="T83" fmla="*/ 2256 h 3195"/>
                <a:gd name="T84" fmla="*/ 549 w 3228"/>
                <a:gd name="T85" fmla="*/ 3139 h 3195"/>
                <a:gd name="T86" fmla="*/ 398 w 3228"/>
                <a:gd name="T87" fmla="*/ 3193 h 3195"/>
                <a:gd name="T88" fmla="*/ 218 w 3228"/>
                <a:gd name="T89" fmla="*/ 3168 h 3195"/>
                <a:gd name="T90" fmla="*/ 74 w 3228"/>
                <a:gd name="T91" fmla="*/ 3059 h 3195"/>
                <a:gd name="T92" fmla="*/ 3 w 3228"/>
                <a:gd name="T93" fmla="*/ 2891 h 3195"/>
                <a:gd name="T94" fmla="*/ 22 w 3228"/>
                <a:gd name="T95" fmla="*/ 2723 h 3195"/>
                <a:gd name="T96" fmla="*/ 107 w 3228"/>
                <a:gd name="T97" fmla="*/ 2592 h 3195"/>
                <a:gd name="T98" fmla="*/ 881 w 3228"/>
                <a:gd name="T99" fmla="*/ 1609 h 3195"/>
                <a:gd name="T100" fmla="*/ 810 w 3228"/>
                <a:gd name="T101" fmla="*/ 1284 h 3195"/>
                <a:gd name="T102" fmla="*/ 834 w 3228"/>
                <a:gd name="T103" fmla="*/ 947 h 3195"/>
                <a:gd name="T104" fmla="*/ 946 w 3228"/>
                <a:gd name="T105" fmla="*/ 640 h 3195"/>
                <a:gd name="T106" fmla="*/ 1134 w 3228"/>
                <a:gd name="T107" fmla="*/ 380 h 3195"/>
                <a:gd name="T108" fmla="*/ 1384 w 3228"/>
                <a:gd name="T109" fmla="*/ 177 h 3195"/>
                <a:gd name="T110" fmla="*/ 1683 w 3228"/>
                <a:gd name="T111" fmla="*/ 46 h 3195"/>
                <a:gd name="T112" fmla="*/ 2018 w 3228"/>
                <a:gd name="T113"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8" h="3195">
                  <a:moveTo>
                    <a:pt x="1046" y="1910"/>
                  </a:moveTo>
                  <a:lnTo>
                    <a:pt x="232" y="2715"/>
                  </a:lnTo>
                  <a:lnTo>
                    <a:pt x="232" y="2716"/>
                  </a:lnTo>
                  <a:lnTo>
                    <a:pt x="214" y="2737"/>
                  </a:lnTo>
                  <a:lnTo>
                    <a:pt x="199" y="2760"/>
                  </a:lnTo>
                  <a:lnTo>
                    <a:pt x="188" y="2786"/>
                  </a:lnTo>
                  <a:lnTo>
                    <a:pt x="181" y="2813"/>
                  </a:lnTo>
                  <a:lnTo>
                    <a:pt x="177" y="2843"/>
                  </a:lnTo>
                  <a:lnTo>
                    <a:pt x="181" y="2875"/>
                  </a:lnTo>
                  <a:lnTo>
                    <a:pt x="189" y="2904"/>
                  </a:lnTo>
                  <a:lnTo>
                    <a:pt x="202" y="2932"/>
                  </a:lnTo>
                  <a:lnTo>
                    <a:pt x="220" y="2956"/>
                  </a:lnTo>
                  <a:lnTo>
                    <a:pt x="241" y="2978"/>
                  </a:lnTo>
                  <a:lnTo>
                    <a:pt x="266" y="2995"/>
                  </a:lnTo>
                  <a:lnTo>
                    <a:pt x="294" y="3008"/>
                  </a:lnTo>
                  <a:lnTo>
                    <a:pt x="324" y="3016"/>
                  </a:lnTo>
                  <a:lnTo>
                    <a:pt x="356" y="3019"/>
                  </a:lnTo>
                  <a:lnTo>
                    <a:pt x="386" y="3017"/>
                  </a:lnTo>
                  <a:lnTo>
                    <a:pt x="414" y="3010"/>
                  </a:lnTo>
                  <a:lnTo>
                    <a:pt x="440" y="2998"/>
                  </a:lnTo>
                  <a:lnTo>
                    <a:pt x="463" y="2983"/>
                  </a:lnTo>
                  <a:lnTo>
                    <a:pt x="484" y="2965"/>
                  </a:lnTo>
                  <a:lnTo>
                    <a:pt x="1297" y="2160"/>
                  </a:lnTo>
                  <a:lnTo>
                    <a:pt x="1241" y="2116"/>
                  </a:lnTo>
                  <a:lnTo>
                    <a:pt x="1188" y="2069"/>
                  </a:lnTo>
                  <a:lnTo>
                    <a:pt x="1137" y="2019"/>
                  </a:lnTo>
                  <a:lnTo>
                    <a:pt x="1091" y="1966"/>
                  </a:lnTo>
                  <a:lnTo>
                    <a:pt x="1046" y="1910"/>
                  </a:lnTo>
                  <a:close/>
                  <a:moveTo>
                    <a:pt x="2018" y="200"/>
                  </a:moveTo>
                  <a:lnTo>
                    <a:pt x="1939" y="203"/>
                  </a:lnTo>
                  <a:lnTo>
                    <a:pt x="1861" y="211"/>
                  </a:lnTo>
                  <a:lnTo>
                    <a:pt x="1786" y="226"/>
                  </a:lnTo>
                  <a:lnTo>
                    <a:pt x="1714" y="246"/>
                  </a:lnTo>
                  <a:lnTo>
                    <a:pt x="1643" y="271"/>
                  </a:lnTo>
                  <a:lnTo>
                    <a:pt x="1574" y="301"/>
                  </a:lnTo>
                  <a:lnTo>
                    <a:pt x="1508" y="336"/>
                  </a:lnTo>
                  <a:lnTo>
                    <a:pt x="1447" y="376"/>
                  </a:lnTo>
                  <a:lnTo>
                    <a:pt x="1387" y="419"/>
                  </a:lnTo>
                  <a:lnTo>
                    <a:pt x="1331" y="467"/>
                  </a:lnTo>
                  <a:lnTo>
                    <a:pt x="1278" y="519"/>
                  </a:lnTo>
                  <a:lnTo>
                    <a:pt x="1231" y="574"/>
                  </a:lnTo>
                  <a:lnTo>
                    <a:pt x="1187" y="632"/>
                  </a:lnTo>
                  <a:lnTo>
                    <a:pt x="1146" y="694"/>
                  </a:lnTo>
                  <a:lnTo>
                    <a:pt x="1111" y="759"/>
                  </a:lnTo>
                  <a:lnTo>
                    <a:pt x="1081" y="827"/>
                  </a:lnTo>
                  <a:lnTo>
                    <a:pt x="1055" y="897"/>
                  </a:lnTo>
                  <a:lnTo>
                    <a:pt x="1036" y="969"/>
                  </a:lnTo>
                  <a:lnTo>
                    <a:pt x="1021" y="1044"/>
                  </a:lnTo>
                  <a:lnTo>
                    <a:pt x="1012" y="1120"/>
                  </a:lnTo>
                  <a:lnTo>
                    <a:pt x="1009" y="1198"/>
                  </a:lnTo>
                  <a:lnTo>
                    <a:pt x="1012" y="1277"/>
                  </a:lnTo>
                  <a:lnTo>
                    <a:pt x="1021" y="1353"/>
                  </a:lnTo>
                  <a:lnTo>
                    <a:pt x="1036" y="1428"/>
                  </a:lnTo>
                  <a:lnTo>
                    <a:pt x="1055" y="1499"/>
                  </a:lnTo>
                  <a:lnTo>
                    <a:pt x="1081" y="1570"/>
                  </a:lnTo>
                  <a:lnTo>
                    <a:pt x="1111" y="1637"/>
                  </a:lnTo>
                  <a:lnTo>
                    <a:pt x="1146" y="1702"/>
                  </a:lnTo>
                  <a:lnTo>
                    <a:pt x="1187" y="1764"/>
                  </a:lnTo>
                  <a:lnTo>
                    <a:pt x="1231" y="1823"/>
                  </a:lnTo>
                  <a:lnTo>
                    <a:pt x="1278" y="1878"/>
                  </a:lnTo>
                  <a:lnTo>
                    <a:pt x="1331" y="1930"/>
                  </a:lnTo>
                  <a:lnTo>
                    <a:pt x="1387" y="1977"/>
                  </a:lnTo>
                  <a:lnTo>
                    <a:pt x="1447" y="2021"/>
                  </a:lnTo>
                  <a:lnTo>
                    <a:pt x="1508" y="2061"/>
                  </a:lnTo>
                  <a:lnTo>
                    <a:pt x="1574" y="2096"/>
                  </a:lnTo>
                  <a:lnTo>
                    <a:pt x="1643" y="2125"/>
                  </a:lnTo>
                  <a:lnTo>
                    <a:pt x="1714" y="2151"/>
                  </a:lnTo>
                  <a:lnTo>
                    <a:pt x="1786" y="2170"/>
                  </a:lnTo>
                  <a:lnTo>
                    <a:pt x="1861" y="2184"/>
                  </a:lnTo>
                  <a:lnTo>
                    <a:pt x="1939" y="2194"/>
                  </a:lnTo>
                  <a:lnTo>
                    <a:pt x="2018" y="2197"/>
                  </a:lnTo>
                  <a:lnTo>
                    <a:pt x="2097" y="2194"/>
                  </a:lnTo>
                  <a:lnTo>
                    <a:pt x="2174" y="2184"/>
                  </a:lnTo>
                  <a:lnTo>
                    <a:pt x="2249" y="2170"/>
                  </a:lnTo>
                  <a:lnTo>
                    <a:pt x="2323" y="2151"/>
                  </a:lnTo>
                  <a:lnTo>
                    <a:pt x="2393" y="2125"/>
                  </a:lnTo>
                  <a:lnTo>
                    <a:pt x="2462" y="2096"/>
                  </a:lnTo>
                  <a:lnTo>
                    <a:pt x="2527" y="2061"/>
                  </a:lnTo>
                  <a:lnTo>
                    <a:pt x="2590" y="2021"/>
                  </a:lnTo>
                  <a:lnTo>
                    <a:pt x="2649" y="1977"/>
                  </a:lnTo>
                  <a:lnTo>
                    <a:pt x="2704" y="1930"/>
                  </a:lnTo>
                  <a:lnTo>
                    <a:pt x="2757" y="1878"/>
                  </a:lnTo>
                  <a:lnTo>
                    <a:pt x="2805" y="1823"/>
                  </a:lnTo>
                  <a:lnTo>
                    <a:pt x="2849" y="1764"/>
                  </a:lnTo>
                  <a:lnTo>
                    <a:pt x="2889" y="1702"/>
                  </a:lnTo>
                  <a:lnTo>
                    <a:pt x="2924" y="1637"/>
                  </a:lnTo>
                  <a:lnTo>
                    <a:pt x="2955" y="1570"/>
                  </a:lnTo>
                  <a:lnTo>
                    <a:pt x="2980" y="1499"/>
                  </a:lnTo>
                  <a:lnTo>
                    <a:pt x="3000" y="1428"/>
                  </a:lnTo>
                  <a:lnTo>
                    <a:pt x="3015" y="1353"/>
                  </a:lnTo>
                  <a:lnTo>
                    <a:pt x="3024" y="1277"/>
                  </a:lnTo>
                  <a:lnTo>
                    <a:pt x="3026" y="1198"/>
                  </a:lnTo>
                  <a:lnTo>
                    <a:pt x="3024" y="1120"/>
                  </a:lnTo>
                  <a:lnTo>
                    <a:pt x="3015" y="1044"/>
                  </a:lnTo>
                  <a:lnTo>
                    <a:pt x="3000" y="969"/>
                  </a:lnTo>
                  <a:lnTo>
                    <a:pt x="2980" y="897"/>
                  </a:lnTo>
                  <a:lnTo>
                    <a:pt x="2955" y="827"/>
                  </a:lnTo>
                  <a:lnTo>
                    <a:pt x="2924" y="759"/>
                  </a:lnTo>
                  <a:lnTo>
                    <a:pt x="2889" y="694"/>
                  </a:lnTo>
                  <a:lnTo>
                    <a:pt x="2849" y="632"/>
                  </a:lnTo>
                  <a:lnTo>
                    <a:pt x="2805" y="574"/>
                  </a:lnTo>
                  <a:lnTo>
                    <a:pt x="2757" y="519"/>
                  </a:lnTo>
                  <a:lnTo>
                    <a:pt x="2704" y="467"/>
                  </a:lnTo>
                  <a:lnTo>
                    <a:pt x="2649" y="419"/>
                  </a:lnTo>
                  <a:lnTo>
                    <a:pt x="2590" y="376"/>
                  </a:lnTo>
                  <a:lnTo>
                    <a:pt x="2527" y="336"/>
                  </a:lnTo>
                  <a:lnTo>
                    <a:pt x="2462" y="301"/>
                  </a:lnTo>
                  <a:lnTo>
                    <a:pt x="2393" y="271"/>
                  </a:lnTo>
                  <a:lnTo>
                    <a:pt x="2323" y="246"/>
                  </a:lnTo>
                  <a:lnTo>
                    <a:pt x="2249" y="226"/>
                  </a:lnTo>
                  <a:lnTo>
                    <a:pt x="2174" y="211"/>
                  </a:lnTo>
                  <a:lnTo>
                    <a:pt x="2097" y="203"/>
                  </a:lnTo>
                  <a:lnTo>
                    <a:pt x="2018" y="200"/>
                  </a:lnTo>
                  <a:close/>
                  <a:moveTo>
                    <a:pt x="2018" y="0"/>
                  </a:moveTo>
                  <a:lnTo>
                    <a:pt x="2018" y="0"/>
                  </a:lnTo>
                  <a:lnTo>
                    <a:pt x="2104" y="3"/>
                  </a:lnTo>
                  <a:lnTo>
                    <a:pt x="2189" y="11"/>
                  </a:lnTo>
                  <a:lnTo>
                    <a:pt x="2272" y="27"/>
                  </a:lnTo>
                  <a:lnTo>
                    <a:pt x="2352" y="46"/>
                  </a:lnTo>
                  <a:lnTo>
                    <a:pt x="2432" y="72"/>
                  </a:lnTo>
                  <a:lnTo>
                    <a:pt x="2508" y="102"/>
                  </a:lnTo>
                  <a:lnTo>
                    <a:pt x="2582" y="137"/>
                  </a:lnTo>
                  <a:lnTo>
                    <a:pt x="2652" y="177"/>
                  </a:lnTo>
                  <a:lnTo>
                    <a:pt x="2720" y="222"/>
                  </a:lnTo>
                  <a:lnTo>
                    <a:pt x="2784" y="271"/>
                  </a:lnTo>
                  <a:lnTo>
                    <a:pt x="2845" y="323"/>
                  </a:lnTo>
                  <a:lnTo>
                    <a:pt x="2902" y="380"/>
                  </a:lnTo>
                  <a:lnTo>
                    <a:pt x="2955" y="440"/>
                  </a:lnTo>
                  <a:lnTo>
                    <a:pt x="3005" y="503"/>
                  </a:lnTo>
                  <a:lnTo>
                    <a:pt x="3049" y="570"/>
                  </a:lnTo>
                  <a:lnTo>
                    <a:pt x="3090" y="640"/>
                  </a:lnTo>
                  <a:lnTo>
                    <a:pt x="3125" y="713"/>
                  </a:lnTo>
                  <a:lnTo>
                    <a:pt x="3156" y="788"/>
                  </a:lnTo>
                  <a:lnTo>
                    <a:pt x="3182" y="866"/>
                  </a:lnTo>
                  <a:lnTo>
                    <a:pt x="3202" y="947"/>
                  </a:lnTo>
                  <a:lnTo>
                    <a:pt x="3217" y="1028"/>
                  </a:lnTo>
                  <a:lnTo>
                    <a:pt x="3225" y="1113"/>
                  </a:lnTo>
                  <a:lnTo>
                    <a:pt x="3228" y="1198"/>
                  </a:lnTo>
                  <a:lnTo>
                    <a:pt x="3225" y="1284"/>
                  </a:lnTo>
                  <a:lnTo>
                    <a:pt x="3217" y="1367"/>
                  </a:lnTo>
                  <a:lnTo>
                    <a:pt x="3202" y="1450"/>
                  </a:lnTo>
                  <a:lnTo>
                    <a:pt x="3182" y="1530"/>
                  </a:lnTo>
                  <a:lnTo>
                    <a:pt x="3156" y="1607"/>
                  </a:lnTo>
                  <a:lnTo>
                    <a:pt x="3125" y="1683"/>
                  </a:lnTo>
                  <a:lnTo>
                    <a:pt x="3090" y="1756"/>
                  </a:lnTo>
                  <a:lnTo>
                    <a:pt x="3049" y="1826"/>
                  </a:lnTo>
                  <a:lnTo>
                    <a:pt x="3005" y="1892"/>
                  </a:lnTo>
                  <a:lnTo>
                    <a:pt x="2955" y="1957"/>
                  </a:lnTo>
                  <a:lnTo>
                    <a:pt x="2902" y="2017"/>
                  </a:lnTo>
                  <a:lnTo>
                    <a:pt x="2845" y="2073"/>
                  </a:lnTo>
                  <a:lnTo>
                    <a:pt x="2784" y="2126"/>
                  </a:lnTo>
                  <a:lnTo>
                    <a:pt x="2720" y="2174"/>
                  </a:lnTo>
                  <a:lnTo>
                    <a:pt x="2652" y="2219"/>
                  </a:lnTo>
                  <a:lnTo>
                    <a:pt x="2582" y="2259"/>
                  </a:lnTo>
                  <a:lnTo>
                    <a:pt x="2508" y="2294"/>
                  </a:lnTo>
                  <a:lnTo>
                    <a:pt x="2432" y="2324"/>
                  </a:lnTo>
                  <a:lnTo>
                    <a:pt x="2352" y="2350"/>
                  </a:lnTo>
                  <a:lnTo>
                    <a:pt x="2272" y="2369"/>
                  </a:lnTo>
                  <a:lnTo>
                    <a:pt x="2189" y="2385"/>
                  </a:lnTo>
                  <a:lnTo>
                    <a:pt x="2104" y="2393"/>
                  </a:lnTo>
                  <a:lnTo>
                    <a:pt x="2018" y="2396"/>
                  </a:lnTo>
                  <a:lnTo>
                    <a:pt x="1930" y="2393"/>
                  </a:lnTo>
                  <a:lnTo>
                    <a:pt x="1846" y="2384"/>
                  </a:lnTo>
                  <a:lnTo>
                    <a:pt x="1762" y="2369"/>
                  </a:lnTo>
                  <a:lnTo>
                    <a:pt x="1681" y="2349"/>
                  </a:lnTo>
                  <a:lnTo>
                    <a:pt x="1601" y="2323"/>
                  </a:lnTo>
                  <a:lnTo>
                    <a:pt x="1525" y="2292"/>
                  </a:lnTo>
                  <a:lnTo>
                    <a:pt x="1452" y="2256"/>
                  </a:lnTo>
                  <a:lnTo>
                    <a:pt x="610" y="3089"/>
                  </a:lnTo>
                  <a:lnTo>
                    <a:pt x="610" y="3089"/>
                  </a:lnTo>
                  <a:lnTo>
                    <a:pt x="581" y="3116"/>
                  </a:lnTo>
                  <a:lnTo>
                    <a:pt x="549" y="3139"/>
                  </a:lnTo>
                  <a:lnTo>
                    <a:pt x="514" y="3159"/>
                  </a:lnTo>
                  <a:lnTo>
                    <a:pt x="478" y="3174"/>
                  </a:lnTo>
                  <a:lnTo>
                    <a:pt x="438" y="3186"/>
                  </a:lnTo>
                  <a:lnTo>
                    <a:pt x="398" y="3193"/>
                  </a:lnTo>
                  <a:lnTo>
                    <a:pt x="356" y="3195"/>
                  </a:lnTo>
                  <a:lnTo>
                    <a:pt x="307" y="3192"/>
                  </a:lnTo>
                  <a:lnTo>
                    <a:pt x="262" y="3183"/>
                  </a:lnTo>
                  <a:lnTo>
                    <a:pt x="218" y="3168"/>
                  </a:lnTo>
                  <a:lnTo>
                    <a:pt x="176" y="3147"/>
                  </a:lnTo>
                  <a:lnTo>
                    <a:pt x="138" y="3122"/>
                  </a:lnTo>
                  <a:lnTo>
                    <a:pt x="104" y="3092"/>
                  </a:lnTo>
                  <a:lnTo>
                    <a:pt x="74" y="3059"/>
                  </a:lnTo>
                  <a:lnTo>
                    <a:pt x="48" y="3021"/>
                  </a:lnTo>
                  <a:lnTo>
                    <a:pt x="28" y="2980"/>
                  </a:lnTo>
                  <a:lnTo>
                    <a:pt x="12" y="2936"/>
                  </a:lnTo>
                  <a:lnTo>
                    <a:pt x="3" y="2891"/>
                  </a:lnTo>
                  <a:lnTo>
                    <a:pt x="0" y="2843"/>
                  </a:lnTo>
                  <a:lnTo>
                    <a:pt x="2" y="2801"/>
                  </a:lnTo>
                  <a:lnTo>
                    <a:pt x="9" y="2761"/>
                  </a:lnTo>
                  <a:lnTo>
                    <a:pt x="22" y="2723"/>
                  </a:lnTo>
                  <a:lnTo>
                    <a:pt x="37" y="2686"/>
                  </a:lnTo>
                  <a:lnTo>
                    <a:pt x="57" y="2652"/>
                  </a:lnTo>
                  <a:lnTo>
                    <a:pt x="80" y="2620"/>
                  </a:lnTo>
                  <a:lnTo>
                    <a:pt x="107" y="2592"/>
                  </a:lnTo>
                  <a:lnTo>
                    <a:pt x="106" y="2591"/>
                  </a:lnTo>
                  <a:lnTo>
                    <a:pt x="948" y="1758"/>
                  </a:lnTo>
                  <a:lnTo>
                    <a:pt x="912" y="1685"/>
                  </a:lnTo>
                  <a:lnTo>
                    <a:pt x="881" y="1609"/>
                  </a:lnTo>
                  <a:lnTo>
                    <a:pt x="854" y="1531"/>
                  </a:lnTo>
                  <a:lnTo>
                    <a:pt x="835" y="1451"/>
                  </a:lnTo>
                  <a:lnTo>
                    <a:pt x="819" y="1368"/>
                  </a:lnTo>
                  <a:lnTo>
                    <a:pt x="810" y="1284"/>
                  </a:lnTo>
                  <a:lnTo>
                    <a:pt x="807" y="1198"/>
                  </a:lnTo>
                  <a:lnTo>
                    <a:pt x="810" y="1113"/>
                  </a:lnTo>
                  <a:lnTo>
                    <a:pt x="819" y="1028"/>
                  </a:lnTo>
                  <a:lnTo>
                    <a:pt x="834" y="947"/>
                  </a:lnTo>
                  <a:lnTo>
                    <a:pt x="854" y="866"/>
                  </a:lnTo>
                  <a:lnTo>
                    <a:pt x="879" y="788"/>
                  </a:lnTo>
                  <a:lnTo>
                    <a:pt x="910" y="713"/>
                  </a:lnTo>
                  <a:lnTo>
                    <a:pt x="946" y="640"/>
                  </a:lnTo>
                  <a:lnTo>
                    <a:pt x="986" y="570"/>
                  </a:lnTo>
                  <a:lnTo>
                    <a:pt x="1031" y="503"/>
                  </a:lnTo>
                  <a:lnTo>
                    <a:pt x="1080" y="440"/>
                  </a:lnTo>
                  <a:lnTo>
                    <a:pt x="1134" y="380"/>
                  </a:lnTo>
                  <a:lnTo>
                    <a:pt x="1191" y="323"/>
                  </a:lnTo>
                  <a:lnTo>
                    <a:pt x="1252" y="271"/>
                  </a:lnTo>
                  <a:lnTo>
                    <a:pt x="1316" y="222"/>
                  </a:lnTo>
                  <a:lnTo>
                    <a:pt x="1384" y="177"/>
                  </a:lnTo>
                  <a:lnTo>
                    <a:pt x="1454" y="137"/>
                  </a:lnTo>
                  <a:lnTo>
                    <a:pt x="1528" y="102"/>
                  </a:lnTo>
                  <a:lnTo>
                    <a:pt x="1604" y="72"/>
                  </a:lnTo>
                  <a:lnTo>
                    <a:pt x="1683" y="46"/>
                  </a:lnTo>
                  <a:lnTo>
                    <a:pt x="1763" y="27"/>
                  </a:lnTo>
                  <a:lnTo>
                    <a:pt x="1847" y="11"/>
                  </a:lnTo>
                  <a:lnTo>
                    <a:pt x="1931" y="3"/>
                  </a:lnTo>
                  <a:lnTo>
                    <a:pt x="2018"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sp>
          <p:nvSpPr>
            <p:cNvPr id="34" name="Freeform 18"/>
            <p:cNvSpPr>
              <a:spLocks/>
            </p:cNvSpPr>
            <p:nvPr/>
          </p:nvSpPr>
          <p:spPr bwMode="auto">
            <a:xfrm>
              <a:off x="12828" y="3173"/>
              <a:ext cx="378" cy="374"/>
            </a:xfrm>
            <a:custGeom>
              <a:avLst/>
              <a:gdLst>
                <a:gd name="T0" fmla="*/ 707 w 757"/>
                <a:gd name="T1" fmla="*/ 0 h 749"/>
                <a:gd name="T2" fmla="*/ 723 w 757"/>
                <a:gd name="T3" fmla="*/ 2 h 749"/>
                <a:gd name="T4" fmla="*/ 736 w 757"/>
                <a:gd name="T5" fmla="*/ 10 h 749"/>
                <a:gd name="T6" fmla="*/ 747 w 757"/>
                <a:gd name="T7" fmla="*/ 21 h 749"/>
                <a:gd name="T8" fmla="*/ 755 w 757"/>
                <a:gd name="T9" fmla="*/ 34 h 749"/>
                <a:gd name="T10" fmla="*/ 757 w 757"/>
                <a:gd name="T11" fmla="*/ 49 h 749"/>
                <a:gd name="T12" fmla="*/ 755 w 757"/>
                <a:gd name="T13" fmla="*/ 66 h 749"/>
                <a:gd name="T14" fmla="*/ 747 w 757"/>
                <a:gd name="T15" fmla="*/ 79 h 749"/>
                <a:gd name="T16" fmla="*/ 736 w 757"/>
                <a:gd name="T17" fmla="*/ 90 h 749"/>
                <a:gd name="T18" fmla="*/ 723 w 757"/>
                <a:gd name="T19" fmla="*/ 97 h 749"/>
                <a:gd name="T20" fmla="*/ 707 w 757"/>
                <a:gd name="T21" fmla="*/ 100 h 749"/>
                <a:gd name="T22" fmla="*/ 645 w 757"/>
                <a:gd name="T23" fmla="*/ 104 h 749"/>
                <a:gd name="T24" fmla="*/ 584 w 757"/>
                <a:gd name="T25" fmla="*/ 112 h 749"/>
                <a:gd name="T26" fmla="*/ 527 w 757"/>
                <a:gd name="T27" fmla="*/ 127 h 749"/>
                <a:gd name="T28" fmla="*/ 471 w 757"/>
                <a:gd name="T29" fmla="*/ 147 h 749"/>
                <a:gd name="T30" fmla="*/ 418 w 757"/>
                <a:gd name="T31" fmla="*/ 172 h 749"/>
                <a:gd name="T32" fmla="*/ 369 w 757"/>
                <a:gd name="T33" fmla="*/ 203 h 749"/>
                <a:gd name="T34" fmla="*/ 321 w 757"/>
                <a:gd name="T35" fmla="*/ 236 h 749"/>
                <a:gd name="T36" fmla="*/ 279 w 757"/>
                <a:gd name="T37" fmla="*/ 275 h 749"/>
                <a:gd name="T38" fmla="*/ 240 w 757"/>
                <a:gd name="T39" fmla="*/ 318 h 749"/>
                <a:gd name="T40" fmla="*/ 205 w 757"/>
                <a:gd name="T41" fmla="*/ 364 h 749"/>
                <a:gd name="T42" fmla="*/ 175 w 757"/>
                <a:gd name="T43" fmla="*/ 414 h 749"/>
                <a:gd name="T44" fmla="*/ 149 w 757"/>
                <a:gd name="T45" fmla="*/ 466 h 749"/>
                <a:gd name="T46" fmla="*/ 128 w 757"/>
                <a:gd name="T47" fmla="*/ 521 h 749"/>
                <a:gd name="T48" fmla="*/ 114 w 757"/>
                <a:gd name="T49" fmla="*/ 578 h 749"/>
                <a:gd name="T50" fmla="*/ 105 w 757"/>
                <a:gd name="T51" fmla="*/ 638 h 749"/>
                <a:gd name="T52" fmla="*/ 101 w 757"/>
                <a:gd name="T53" fmla="*/ 699 h 749"/>
                <a:gd name="T54" fmla="*/ 98 w 757"/>
                <a:gd name="T55" fmla="*/ 715 h 749"/>
                <a:gd name="T56" fmla="*/ 91 w 757"/>
                <a:gd name="T57" fmla="*/ 729 h 749"/>
                <a:gd name="T58" fmla="*/ 81 w 757"/>
                <a:gd name="T59" fmla="*/ 740 h 749"/>
                <a:gd name="T60" fmla="*/ 67 w 757"/>
                <a:gd name="T61" fmla="*/ 746 h 749"/>
                <a:gd name="T62" fmla="*/ 51 w 757"/>
                <a:gd name="T63" fmla="*/ 749 h 749"/>
                <a:gd name="T64" fmla="*/ 35 w 757"/>
                <a:gd name="T65" fmla="*/ 746 h 749"/>
                <a:gd name="T66" fmla="*/ 21 w 757"/>
                <a:gd name="T67" fmla="*/ 740 h 749"/>
                <a:gd name="T68" fmla="*/ 10 w 757"/>
                <a:gd name="T69" fmla="*/ 729 h 749"/>
                <a:gd name="T70" fmla="*/ 2 w 757"/>
                <a:gd name="T71" fmla="*/ 715 h 749"/>
                <a:gd name="T72" fmla="*/ 0 w 757"/>
                <a:gd name="T73" fmla="*/ 699 h 749"/>
                <a:gd name="T74" fmla="*/ 3 w 757"/>
                <a:gd name="T75" fmla="*/ 632 h 749"/>
                <a:gd name="T76" fmla="*/ 13 w 757"/>
                <a:gd name="T77" fmla="*/ 566 h 749"/>
                <a:gd name="T78" fmla="*/ 28 w 757"/>
                <a:gd name="T79" fmla="*/ 503 h 749"/>
                <a:gd name="T80" fmla="*/ 50 w 757"/>
                <a:gd name="T81" fmla="*/ 442 h 749"/>
                <a:gd name="T82" fmla="*/ 77 w 757"/>
                <a:gd name="T83" fmla="*/ 383 h 749"/>
                <a:gd name="T84" fmla="*/ 108 w 757"/>
                <a:gd name="T85" fmla="*/ 328 h 749"/>
                <a:gd name="T86" fmla="*/ 144 w 757"/>
                <a:gd name="T87" fmla="*/ 276 h 749"/>
                <a:gd name="T88" fmla="*/ 185 w 757"/>
                <a:gd name="T89" fmla="*/ 228 h 749"/>
                <a:gd name="T90" fmla="*/ 230 w 757"/>
                <a:gd name="T91" fmla="*/ 183 h 749"/>
                <a:gd name="T92" fmla="*/ 279 w 757"/>
                <a:gd name="T93" fmla="*/ 142 h 749"/>
                <a:gd name="T94" fmla="*/ 332 w 757"/>
                <a:gd name="T95" fmla="*/ 107 h 749"/>
                <a:gd name="T96" fmla="*/ 388 w 757"/>
                <a:gd name="T97" fmla="*/ 75 h 749"/>
                <a:gd name="T98" fmla="*/ 447 w 757"/>
                <a:gd name="T99" fmla="*/ 49 h 749"/>
                <a:gd name="T100" fmla="*/ 508 w 757"/>
                <a:gd name="T101" fmla="*/ 28 h 749"/>
                <a:gd name="T102" fmla="*/ 573 w 757"/>
                <a:gd name="T103" fmla="*/ 13 h 749"/>
                <a:gd name="T104" fmla="*/ 639 w 757"/>
                <a:gd name="T105" fmla="*/ 3 h 749"/>
                <a:gd name="T106" fmla="*/ 707 w 7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49">
                  <a:moveTo>
                    <a:pt x="707" y="0"/>
                  </a:moveTo>
                  <a:lnTo>
                    <a:pt x="723" y="2"/>
                  </a:lnTo>
                  <a:lnTo>
                    <a:pt x="736" y="10"/>
                  </a:lnTo>
                  <a:lnTo>
                    <a:pt x="747" y="21"/>
                  </a:lnTo>
                  <a:lnTo>
                    <a:pt x="755" y="34"/>
                  </a:lnTo>
                  <a:lnTo>
                    <a:pt x="757" y="49"/>
                  </a:lnTo>
                  <a:lnTo>
                    <a:pt x="755" y="66"/>
                  </a:lnTo>
                  <a:lnTo>
                    <a:pt x="747" y="79"/>
                  </a:lnTo>
                  <a:lnTo>
                    <a:pt x="736" y="90"/>
                  </a:lnTo>
                  <a:lnTo>
                    <a:pt x="723" y="97"/>
                  </a:lnTo>
                  <a:lnTo>
                    <a:pt x="707" y="100"/>
                  </a:lnTo>
                  <a:lnTo>
                    <a:pt x="645" y="104"/>
                  </a:lnTo>
                  <a:lnTo>
                    <a:pt x="584" y="112"/>
                  </a:lnTo>
                  <a:lnTo>
                    <a:pt x="527" y="127"/>
                  </a:lnTo>
                  <a:lnTo>
                    <a:pt x="471" y="147"/>
                  </a:lnTo>
                  <a:lnTo>
                    <a:pt x="418" y="172"/>
                  </a:lnTo>
                  <a:lnTo>
                    <a:pt x="369" y="203"/>
                  </a:lnTo>
                  <a:lnTo>
                    <a:pt x="321" y="236"/>
                  </a:lnTo>
                  <a:lnTo>
                    <a:pt x="279" y="275"/>
                  </a:lnTo>
                  <a:lnTo>
                    <a:pt x="240" y="318"/>
                  </a:lnTo>
                  <a:lnTo>
                    <a:pt x="205" y="364"/>
                  </a:lnTo>
                  <a:lnTo>
                    <a:pt x="175" y="414"/>
                  </a:lnTo>
                  <a:lnTo>
                    <a:pt x="149" y="466"/>
                  </a:lnTo>
                  <a:lnTo>
                    <a:pt x="128" y="521"/>
                  </a:lnTo>
                  <a:lnTo>
                    <a:pt x="114" y="578"/>
                  </a:lnTo>
                  <a:lnTo>
                    <a:pt x="105" y="638"/>
                  </a:lnTo>
                  <a:lnTo>
                    <a:pt x="101" y="699"/>
                  </a:lnTo>
                  <a:lnTo>
                    <a:pt x="98" y="715"/>
                  </a:lnTo>
                  <a:lnTo>
                    <a:pt x="91" y="729"/>
                  </a:lnTo>
                  <a:lnTo>
                    <a:pt x="81" y="740"/>
                  </a:lnTo>
                  <a:lnTo>
                    <a:pt x="67" y="746"/>
                  </a:lnTo>
                  <a:lnTo>
                    <a:pt x="51" y="749"/>
                  </a:lnTo>
                  <a:lnTo>
                    <a:pt x="35" y="746"/>
                  </a:lnTo>
                  <a:lnTo>
                    <a:pt x="21" y="740"/>
                  </a:lnTo>
                  <a:lnTo>
                    <a:pt x="10" y="729"/>
                  </a:lnTo>
                  <a:lnTo>
                    <a:pt x="2" y="715"/>
                  </a:lnTo>
                  <a:lnTo>
                    <a:pt x="0" y="699"/>
                  </a:lnTo>
                  <a:lnTo>
                    <a:pt x="3" y="632"/>
                  </a:lnTo>
                  <a:lnTo>
                    <a:pt x="13" y="566"/>
                  </a:lnTo>
                  <a:lnTo>
                    <a:pt x="28" y="503"/>
                  </a:lnTo>
                  <a:lnTo>
                    <a:pt x="50" y="442"/>
                  </a:lnTo>
                  <a:lnTo>
                    <a:pt x="77" y="383"/>
                  </a:lnTo>
                  <a:lnTo>
                    <a:pt x="108" y="328"/>
                  </a:lnTo>
                  <a:lnTo>
                    <a:pt x="144" y="276"/>
                  </a:lnTo>
                  <a:lnTo>
                    <a:pt x="185" y="228"/>
                  </a:lnTo>
                  <a:lnTo>
                    <a:pt x="230" y="183"/>
                  </a:lnTo>
                  <a:lnTo>
                    <a:pt x="279" y="142"/>
                  </a:lnTo>
                  <a:lnTo>
                    <a:pt x="332" y="107"/>
                  </a:lnTo>
                  <a:lnTo>
                    <a:pt x="388" y="75"/>
                  </a:lnTo>
                  <a:lnTo>
                    <a:pt x="447" y="49"/>
                  </a:lnTo>
                  <a:lnTo>
                    <a:pt x="508" y="28"/>
                  </a:lnTo>
                  <a:lnTo>
                    <a:pt x="573" y="13"/>
                  </a:lnTo>
                  <a:lnTo>
                    <a:pt x="639" y="3"/>
                  </a:lnTo>
                  <a:lnTo>
                    <a:pt x="707"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grpSp>
      <p:grpSp>
        <p:nvGrpSpPr>
          <p:cNvPr id="35" name="Group 27"/>
          <p:cNvGrpSpPr>
            <a:grpSpLocks noChangeAspect="1"/>
          </p:cNvGrpSpPr>
          <p:nvPr/>
        </p:nvGrpSpPr>
        <p:grpSpPr bwMode="auto">
          <a:xfrm>
            <a:off x="12641925" y="9173430"/>
            <a:ext cx="580748" cy="574990"/>
            <a:chOff x="12867" y="5760"/>
            <a:chExt cx="1614" cy="1598"/>
          </a:xfrm>
          <a:solidFill>
            <a:schemeClr val="tx2"/>
          </a:solidFill>
        </p:grpSpPr>
        <p:sp>
          <p:nvSpPr>
            <p:cNvPr id="36" name="Freeform 29"/>
            <p:cNvSpPr>
              <a:spLocks noEditPoints="1"/>
            </p:cNvSpPr>
            <p:nvPr/>
          </p:nvSpPr>
          <p:spPr bwMode="auto">
            <a:xfrm>
              <a:off x="12867" y="5760"/>
              <a:ext cx="1614" cy="1598"/>
            </a:xfrm>
            <a:custGeom>
              <a:avLst/>
              <a:gdLst>
                <a:gd name="T0" fmla="*/ 1358 w 3226"/>
                <a:gd name="T1" fmla="*/ 609 h 3195"/>
                <a:gd name="T2" fmla="*/ 1146 w 3226"/>
                <a:gd name="T3" fmla="*/ 711 h 3195"/>
                <a:gd name="T4" fmla="*/ 974 w 3226"/>
                <a:gd name="T5" fmla="*/ 686 h 3195"/>
                <a:gd name="T6" fmla="*/ 725 w 3226"/>
                <a:gd name="T7" fmla="*/ 1048 h 3195"/>
                <a:gd name="T8" fmla="*/ 662 w 3226"/>
                <a:gd name="T9" fmla="*/ 1270 h 3195"/>
                <a:gd name="T10" fmla="*/ 540 w 3226"/>
                <a:gd name="T11" fmla="*/ 1393 h 3195"/>
                <a:gd name="T12" fmla="*/ 567 w 3226"/>
                <a:gd name="T13" fmla="*/ 1815 h 3195"/>
                <a:gd name="T14" fmla="*/ 683 w 3226"/>
                <a:gd name="T15" fmla="*/ 1979 h 3195"/>
                <a:gd name="T16" fmla="*/ 719 w 3226"/>
                <a:gd name="T17" fmla="*/ 2176 h 3195"/>
                <a:gd name="T18" fmla="*/ 1001 w 3226"/>
                <a:gd name="T19" fmla="*/ 2494 h 3195"/>
                <a:gd name="T20" fmla="*/ 1174 w 3226"/>
                <a:gd name="T21" fmla="*/ 2495 h 3195"/>
                <a:gd name="T22" fmla="*/ 1378 w 3226"/>
                <a:gd name="T23" fmla="*/ 2609 h 3195"/>
                <a:gd name="T24" fmla="*/ 1813 w 3226"/>
                <a:gd name="T25" fmla="*/ 2690 h 3195"/>
                <a:gd name="T26" fmla="*/ 1916 w 3226"/>
                <a:gd name="T27" fmla="*/ 2552 h 3195"/>
                <a:gd name="T28" fmla="*/ 2140 w 3226"/>
                <a:gd name="T29" fmla="*/ 2475 h 3195"/>
                <a:gd name="T30" fmla="*/ 2708 w 3226"/>
                <a:gd name="T31" fmla="*/ 2490 h 3195"/>
                <a:gd name="T32" fmla="*/ 2502 w 3226"/>
                <a:gd name="T33" fmla="*/ 2089 h 3195"/>
                <a:gd name="T34" fmla="*/ 2592 w 3226"/>
                <a:gd name="T35" fmla="*/ 1872 h 3195"/>
                <a:gd name="T36" fmla="*/ 3024 w 3226"/>
                <a:gd name="T37" fmla="*/ 1733 h 3195"/>
                <a:gd name="T38" fmla="*/ 2612 w 3226"/>
                <a:gd name="T39" fmla="*/ 1345 h 3195"/>
                <a:gd name="T40" fmla="*/ 2509 w 3226"/>
                <a:gd name="T41" fmla="*/ 1135 h 3195"/>
                <a:gd name="T42" fmla="*/ 2534 w 3226"/>
                <a:gd name="T43" fmla="*/ 965 h 3195"/>
                <a:gd name="T44" fmla="*/ 2170 w 3226"/>
                <a:gd name="T45" fmla="*/ 718 h 3195"/>
                <a:gd name="T46" fmla="*/ 1944 w 3226"/>
                <a:gd name="T47" fmla="*/ 656 h 3195"/>
                <a:gd name="T48" fmla="*/ 1820 w 3226"/>
                <a:gd name="T49" fmla="*/ 535 h 3195"/>
                <a:gd name="T50" fmla="*/ 1812 w 3226"/>
                <a:gd name="T51" fmla="*/ 9 h 3195"/>
                <a:gd name="T52" fmla="*/ 1940 w 3226"/>
                <a:gd name="T53" fmla="*/ 131 h 3195"/>
                <a:gd name="T54" fmla="*/ 2428 w 3226"/>
                <a:gd name="T55" fmla="*/ 332 h 3195"/>
                <a:gd name="T56" fmla="*/ 2605 w 3226"/>
                <a:gd name="T57" fmla="*/ 335 h 3195"/>
                <a:gd name="T58" fmla="*/ 2900 w 3226"/>
                <a:gd name="T59" fmla="*/ 641 h 3195"/>
                <a:gd name="T60" fmla="*/ 2876 w 3226"/>
                <a:gd name="T61" fmla="*/ 816 h 3195"/>
                <a:gd name="T62" fmla="*/ 3122 w 3226"/>
                <a:gd name="T63" fmla="*/ 1287 h 3195"/>
                <a:gd name="T64" fmla="*/ 3224 w 3226"/>
                <a:gd name="T65" fmla="*/ 1431 h 3195"/>
                <a:gd name="T66" fmla="*/ 3190 w 3226"/>
                <a:gd name="T67" fmla="*/ 1848 h 3195"/>
                <a:gd name="T68" fmla="*/ 2755 w 3226"/>
                <a:gd name="T69" fmla="*/ 1990 h 3195"/>
                <a:gd name="T70" fmla="*/ 2908 w 3226"/>
                <a:gd name="T71" fmla="*/ 2465 h 3195"/>
                <a:gd name="T72" fmla="*/ 2851 w 3226"/>
                <a:gd name="T73" fmla="*/ 2632 h 3195"/>
                <a:gd name="T74" fmla="*/ 2514 w 3226"/>
                <a:gd name="T75" fmla="*/ 2882 h 3195"/>
                <a:gd name="T76" fmla="*/ 2077 w 3226"/>
                <a:gd name="T77" fmla="*/ 2703 h 3195"/>
                <a:gd name="T78" fmla="*/ 1890 w 3226"/>
                <a:gd name="T79" fmla="*/ 3139 h 3195"/>
                <a:gd name="T80" fmla="*/ 1476 w 3226"/>
                <a:gd name="T81" fmla="*/ 3195 h 3195"/>
                <a:gd name="T82" fmla="*/ 1317 w 3226"/>
                <a:gd name="T83" fmla="*/ 3118 h 3195"/>
                <a:gd name="T84" fmla="*/ 1087 w 3226"/>
                <a:gd name="T85" fmla="*/ 2675 h 3195"/>
                <a:gd name="T86" fmla="*/ 682 w 3226"/>
                <a:gd name="T87" fmla="*/ 2880 h 3195"/>
                <a:gd name="T88" fmla="*/ 355 w 3226"/>
                <a:gd name="T89" fmla="*/ 2607 h 3195"/>
                <a:gd name="T90" fmla="*/ 324 w 3226"/>
                <a:gd name="T91" fmla="*/ 2436 h 3195"/>
                <a:gd name="T92" fmla="*/ 162 w 3226"/>
                <a:gd name="T93" fmla="*/ 1929 h 3195"/>
                <a:gd name="T94" fmla="*/ 22 w 3226"/>
                <a:gd name="T95" fmla="*/ 1822 h 3195"/>
                <a:gd name="T96" fmla="*/ 9 w 3226"/>
                <a:gd name="T97" fmla="*/ 1401 h 3195"/>
                <a:gd name="T98" fmla="*/ 132 w 3226"/>
                <a:gd name="T99" fmla="*/ 1275 h 3195"/>
                <a:gd name="T100" fmla="*/ 335 w 3226"/>
                <a:gd name="T101" fmla="*/ 788 h 3195"/>
                <a:gd name="T102" fmla="*/ 339 w 3226"/>
                <a:gd name="T103" fmla="*/ 614 h 3195"/>
                <a:gd name="T104" fmla="*/ 651 w 3226"/>
                <a:gd name="T105" fmla="*/ 323 h 3195"/>
                <a:gd name="T106" fmla="*/ 824 w 3226"/>
                <a:gd name="T107" fmla="*/ 346 h 3195"/>
                <a:gd name="T108" fmla="*/ 1300 w 3226"/>
                <a:gd name="T109" fmla="*/ 102 h 3195"/>
                <a:gd name="T110" fmla="*/ 1445 w 3226"/>
                <a:gd name="T111" fmla="*/ 2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6" h="3195">
                  <a:moveTo>
                    <a:pt x="1476" y="200"/>
                  </a:moveTo>
                  <a:lnTo>
                    <a:pt x="1414" y="506"/>
                  </a:lnTo>
                  <a:lnTo>
                    <a:pt x="1405" y="535"/>
                  </a:lnTo>
                  <a:lnTo>
                    <a:pt x="1394" y="562"/>
                  </a:lnTo>
                  <a:lnTo>
                    <a:pt x="1378" y="586"/>
                  </a:lnTo>
                  <a:lnTo>
                    <a:pt x="1358" y="609"/>
                  </a:lnTo>
                  <a:lnTo>
                    <a:pt x="1335" y="628"/>
                  </a:lnTo>
                  <a:lnTo>
                    <a:pt x="1311" y="643"/>
                  </a:lnTo>
                  <a:lnTo>
                    <a:pt x="1283" y="656"/>
                  </a:lnTo>
                  <a:lnTo>
                    <a:pt x="1227" y="676"/>
                  </a:lnTo>
                  <a:lnTo>
                    <a:pt x="1174" y="701"/>
                  </a:lnTo>
                  <a:lnTo>
                    <a:pt x="1146" y="711"/>
                  </a:lnTo>
                  <a:lnTo>
                    <a:pt x="1117" y="718"/>
                  </a:lnTo>
                  <a:lnTo>
                    <a:pt x="1087" y="720"/>
                  </a:lnTo>
                  <a:lnTo>
                    <a:pt x="1057" y="718"/>
                  </a:lnTo>
                  <a:lnTo>
                    <a:pt x="1028" y="711"/>
                  </a:lnTo>
                  <a:lnTo>
                    <a:pt x="1001" y="701"/>
                  </a:lnTo>
                  <a:lnTo>
                    <a:pt x="974" y="686"/>
                  </a:lnTo>
                  <a:lnTo>
                    <a:pt x="711" y="513"/>
                  </a:lnTo>
                  <a:lnTo>
                    <a:pt x="518" y="705"/>
                  </a:lnTo>
                  <a:lnTo>
                    <a:pt x="693" y="965"/>
                  </a:lnTo>
                  <a:lnTo>
                    <a:pt x="708" y="992"/>
                  </a:lnTo>
                  <a:lnTo>
                    <a:pt x="719" y="1019"/>
                  </a:lnTo>
                  <a:lnTo>
                    <a:pt x="725" y="1048"/>
                  </a:lnTo>
                  <a:lnTo>
                    <a:pt x="727" y="1077"/>
                  </a:lnTo>
                  <a:lnTo>
                    <a:pt x="725" y="1106"/>
                  </a:lnTo>
                  <a:lnTo>
                    <a:pt x="718" y="1135"/>
                  </a:lnTo>
                  <a:lnTo>
                    <a:pt x="706" y="1163"/>
                  </a:lnTo>
                  <a:lnTo>
                    <a:pt x="683" y="1216"/>
                  </a:lnTo>
                  <a:lnTo>
                    <a:pt x="662" y="1270"/>
                  </a:lnTo>
                  <a:lnTo>
                    <a:pt x="650" y="1298"/>
                  </a:lnTo>
                  <a:lnTo>
                    <a:pt x="634" y="1323"/>
                  </a:lnTo>
                  <a:lnTo>
                    <a:pt x="615" y="1345"/>
                  </a:lnTo>
                  <a:lnTo>
                    <a:pt x="592" y="1364"/>
                  </a:lnTo>
                  <a:lnTo>
                    <a:pt x="567" y="1381"/>
                  </a:lnTo>
                  <a:lnTo>
                    <a:pt x="540" y="1393"/>
                  </a:lnTo>
                  <a:lnTo>
                    <a:pt x="511" y="1401"/>
                  </a:lnTo>
                  <a:lnTo>
                    <a:pt x="202" y="1461"/>
                  </a:lnTo>
                  <a:lnTo>
                    <a:pt x="202" y="1733"/>
                  </a:lnTo>
                  <a:lnTo>
                    <a:pt x="511" y="1794"/>
                  </a:lnTo>
                  <a:lnTo>
                    <a:pt x="540" y="1802"/>
                  </a:lnTo>
                  <a:lnTo>
                    <a:pt x="567" y="1815"/>
                  </a:lnTo>
                  <a:lnTo>
                    <a:pt x="593" y="1831"/>
                  </a:lnTo>
                  <a:lnTo>
                    <a:pt x="615" y="1850"/>
                  </a:lnTo>
                  <a:lnTo>
                    <a:pt x="634" y="1872"/>
                  </a:lnTo>
                  <a:lnTo>
                    <a:pt x="650" y="1897"/>
                  </a:lnTo>
                  <a:lnTo>
                    <a:pt x="662" y="1925"/>
                  </a:lnTo>
                  <a:lnTo>
                    <a:pt x="683" y="1979"/>
                  </a:lnTo>
                  <a:lnTo>
                    <a:pt x="707" y="2032"/>
                  </a:lnTo>
                  <a:lnTo>
                    <a:pt x="718" y="2060"/>
                  </a:lnTo>
                  <a:lnTo>
                    <a:pt x="725" y="2089"/>
                  </a:lnTo>
                  <a:lnTo>
                    <a:pt x="727" y="2118"/>
                  </a:lnTo>
                  <a:lnTo>
                    <a:pt x="725" y="2148"/>
                  </a:lnTo>
                  <a:lnTo>
                    <a:pt x="719" y="2176"/>
                  </a:lnTo>
                  <a:lnTo>
                    <a:pt x="708" y="2204"/>
                  </a:lnTo>
                  <a:lnTo>
                    <a:pt x="693" y="2230"/>
                  </a:lnTo>
                  <a:lnTo>
                    <a:pt x="518" y="2490"/>
                  </a:lnTo>
                  <a:lnTo>
                    <a:pt x="713" y="2682"/>
                  </a:lnTo>
                  <a:lnTo>
                    <a:pt x="974" y="2509"/>
                  </a:lnTo>
                  <a:lnTo>
                    <a:pt x="1001" y="2494"/>
                  </a:lnTo>
                  <a:lnTo>
                    <a:pt x="1028" y="2484"/>
                  </a:lnTo>
                  <a:lnTo>
                    <a:pt x="1057" y="2478"/>
                  </a:lnTo>
                  <a:lnTo>
                    <a:pt x="1087" y="2475"/>
                  </a:lnTo>
                  <a:lnTo>
                    <a:pt x="1117" y="2478"/>
                  </a:lnTo>
                  <a:lnTo>
                    <a:pt x="1146" y="2485"/>
                  </a:lnTo>
                  <a:lnTo>
                    <a:pt x="1174" y="2495"/>
                  </a:lnTo>
                  <a:lnTo>
                    <a:pt x="1228" y="2519"/>
                  </a:lnTo>
                  <a:lnTo>
                    <a:pt x="1283" y="2540"/>
                  </a:lnTo>
                  <a:lnTo>
                    <a:pt x="1311" y="2552"/>
                  </a:lnTo>
                  <a:lnTo>
                    <a:pt x="1336" y="2567"/>
                  </a:lnTo>
                  <a:lnTo>
                    <a:pt x="1359" y="2587"/>
                  </a:lnTo>
                  <a:lnTo>
                    <a:pt x="1378" y="2609"/>
                  </a:lnTo>
                  <a:lnTo>
                    <a:pt x="1394" y="2634"/>
                  </a:lnTo>
                  <a:lnTo>
                    <a:pt x="1406" y="2660"/>
                  </a:lnTo>
                  <a:lnTo>
                    <a:pt x="1415" y="2690"/>
                  </a:lnTo>
                  <a:lnTo>
                    <a:pt x="1476" y="2995"/>
                  </a:lnTo>
                  <a:lnTo>
                    <a:pt x="1750" y="2995"/>
                  </a:lnTo>
                  <a:lnTo>
                    <a:pt x="1813" y="2690"/>
                  </a:lnTo>
                  <a:lnTo>
                    <a:pt x="1821" y="2660"/>
                  </a:lnTo>
                  <a:lnTo>
                    <a:pt x="1832" y="2634"/>
                  </a:lnTo>
                  <a:lnTo>
                    <a:pt x="1849" y="2609"/>
                  </a:lnTo>
                  <a:lnTo>
                    <a:pt x="1868" y="2587"/>
                  </a:lnTo>
                  <a:lnTo>
                    <a:pt x="1891" y="2567"/>
                  </a:lnTo>
                  <a:lnTo>
                    <a:pt x="1916" y="2552"/>
                  </a:lnTo>
                  <a:lnTo>
                    <a:pt x="1944" y="2540"/>
                  </a:lnTo>
                  <a:lnTo>
                    <a:pt x="1998" y="2519"/>
                  </a:lnTo>
                  <a:lnTo>
                    <a:pt x="2052" y="2495"/>
                  </a:lnTo>
                  <a:lnTo>
                    <a:pt x="2081" y="2485"/>
                  </a:lnTo>
                  <a:lnTo>
                    <a:pt x="2110" y="2478"/>
                  </a:lnTo>
                  <a:lnTo>
                    <a:pt x="2140" y="2475"/>
                  </a:lnTo>
                  <a:lnTo>
                    <a:pt x="2170" y="2478"/>
                  </a:lnTo>
                  <a:lnTo>
                    <a:pt x="2198" y="2484"/>
                  </a:lnTo>
                  <a:lnTo>
                    <a:pt x="2226" y="2494"/>
                  </a:lnTo>
                  <a:lnTo>
                    <a:pt x="2252" y="2509"/>
                  </a:lnTo>
                  <a:lnTo>
                    <a:pt x="2514" y="2682"/>
                  </a:lnTo>
                  <a:lnTo>
                    <a:pt x="2708" y="2490"/>
                  </a:lnTo>
                  <a:lnTo>
                    <a:pt x="2534" y="2230"/>
                  </a:lnTo>
                  <a:lnTo>
                    <a:pt x="2518" y="2204"/>
                  </a:lnTo>
                  <a:lnTo>
                    <a:pt x="2508" y="2176"/>
                  </a:lnTo>
                  <a:lnTo>
                    <a:pt x="2502" y="2148"/>
                  </a:lnTo>
                  <a:lnTo>
                    <a:pt x="2500" y="2118"/>
                  </a:lnTo>
                  <a:lnTo>
                    <a:pt x="2502" y="2089"/>
                  </a:lnTo>
                  <a:lnTo>
                    <a:pt x="2509" y="2060"/>
                  </a:lnTo>
                  <a:lnTo>
                    <a:pt x="2520" y="2032"/>
                  </a:lnTo>
                  <a:lnTo>
                    <a:pt x="2544" y="1979"/>
                  </a:lnTo>
                  <a:lnTo>
                    <a:pt x="2565" y="1925"/>
                  </a:lnTo>
                  <a:lnTo>
                    <a:pt x="2577" y="1897"/>
                  </a:lnTo>
                  <a:lnTo>
                    <a:pt x="2592" y="1872"/>
                  </a:lnTo>
                  <a:lnTo>
                    <a:pt x="2612" y="1849"/>
                  </a:lnTo>
                  <a:lnTo>
                    <a:pt x="2635" y="1831"/>
                  </a:lnTo>
                  <a:lnTo>
                    <a:pt x="2659" y="1815"/>
                  </a:lnTo>
                  <a:lnTo>
                    <a:pt x="2686" y="1802"/>
                  </a:lnTo>
                  <a:lnTo>
                    <a:pt x="2716" y="1794"/>
                  </a:lnTo>
                  <a:lnTo>
                    <a:pt x="3024" y="1733"/>
                  </a:lnTo>
                  <a:lnTo>
                    <a:pt x="3024" y="1461"/>
                  </a:lnTo>
                  <a:lnTo>
                    <a:pt x="2716" y="1400"/>
                  </a:lnTo>
                  <a:lnTo>
                    <a:pt x="2686" y="1392"/>
                  </a:lnTo>
                  <a:lnTo>
                    <a:pt x="2659" y="1381"/>
                  </a:lnTo>
                  <a:lnTo>
                    <a:pt x="2635" y="1364"/>
                  </a:lnTo>
                  <a:lnTo>
                    <a:pt x="2612" y="1345"/>
                  </a:lnTo>
                  <a:lnTo>
                    <a:pt x="2592" y="1323"/>
                  </a:lnTo>
                  <a:lnTo>
                    <a:pt x="2577" y="1298"/>
                  </a:lnTo>
                  <a:lnTo>
                    <a:pt x="2564" y="1270"/>
                  </a:lnTo>
                  <a:lnTo>
                    <a:pt x="2544" y="1215"/>
                  </a:lnTo>
                  <a:lnTo>
                    <a:pt x="2520" y="1163"/>
                  </a:lnTo>
                  <a:lnTo>
                    <a:pt x="2509" y="1135"/>
                  </a:lnTo>
                  <a:lnTo>
                    <a:pt x="2502" y="1106"/>
                  </a:lnTo>
                  <a:lnTo>
                    <a:pt x="2500" y="1077"/>
                  </a:lnTo>
                  <a:lnTo>
                    <a:pt x="2502" y="1048"/>
                  </a:lnTo>
                  <a:lnTo>
                    <a:pt x="2508" y="1019"/>
                  </a:lnTo>
                  <a:lnTo>
                    <a:pt x="2519" y="992"/>
                  </a:lnTo>
                  <a:lnTo>
                    <a:pt x="2534" y="965"/>
                  </a:lnTo>
                  <a:lnTo>
                    <a:pt x="2708" y="705"/>
                  </a:lnTo>
                  <a:lnTo>
                    <a:pt x="2514" y="513"/>
                  </a:lnTo>
                  <a:lnTo>
                    <a:pt x="2252" y="686"/>
                  </a:lnTo>
                  <a:lnTo>
                    <a:pt x="2225" y="701"/>
                  </a:lnTo>
                  <a:lnTo>
                    <a:pt x="2197" y="711"/>
                  </a:lnTo>
                  <a:lnTo>
                    <a:pt x="2170" y="718"/>
                  </a:lnTo>
                  <a:lnTo>
                    <a:pt x="2140" y="720"/>
                  </a:lnTo>
                  <a:lnTo>
                    <a:pt x="2110" y="718"/>
                  </a:lnTo>
                  <a:lnTo>
                    <a:pt x="2081" y="711"/>
                  </a:lnTo>
                  <a:lnTo>
                    <a:pt x="2052" y="700"/>
                  </a:lnTo>
                  <a:lnTo>
                    <a:pt x="1998" y="676"/>
                  </a:lnTo>
                  <a:lnTo>
                    <a:pt x="1944" y="656"/>
                  </a:lnTo>
                  <a:lnTo>
                    <a:pt x="1916" y="643"/>
                  </a:lnTo>
                  <a:lnTo>
                    <a:pt x="1890" y="628"/>
                  </a:lnTo>
                  <a:lnTo>
                    <a:pt x="1868" y="609"/>
                  </a:lnTo>
                  <a:lnTo>
                    <a:pt x="1849" y="586"/>
                  </a:lnTo>
                  <a:lnTo>
                    <a:pt x="1832" y="562"/>
                  </a:lnTo>
                  <a:lnTo>
                    <a:pt x="1820" y="535"/>
                  </a:lnTo>
                  <a:lnTo>
                    <a:pt x="1813" y="506"/>
                  </a:lnTo>
                  <a:lnTo>
                    <a:pt x="1750" y="200"/>
                  </a:lnTo>
                  <a:lnTo>
                    <a:pt x="1476" y="200"/>
                  </a:lnTo>
                  <a:close/>
                  <a:moveTo>
                    <a:pt x="1750" y="0"/>
                  </a:moveTo>
                  <a:lnTo>
                    <a:pt x="1782" y="2"/>
                  </a:lnTo>
                  <a:lnTo>
                    <a:pt x="1812" y="9"/>
                  </a:lnTo>
                  <a:lnTo>
                    <a:pt x="1840" y="20"/>
                  </a:lnTo>
                  <a:lnTo>
                    <a:pt x="1866" y="36"/>
                  </a:lnTo>
                  <a:lnTo>
                    <a:pt x="1889" y="55"/>
                  </a:lnTo>
                  <a:lnTo>
                    <a:pt x="1910" y="78"/>
                  </a:lnTo>
                  <a:lnTo>
                    <a:pt x="1927" y="102"/>
                  </a:lnTo>
                  <a:lnTo>
                    <a:pt x="1940" y="131"/>
                  </a:lnTo>
                  <a:lnTo>
                    <a:pt x="1948" y="160"/>
                  </a:lnTo>
                  <a:lnTo>
                    <a:pt x="2010" y="467"/>
                  </a:lnTo>
                  <a:lnTo>
                    <a:pt x="2076" y="491"/>
                  </a:lnTo>
                  <a:lnTo>
                    <a:pt x="2140" y="520"/>
                  </a:lnTo>
                  <a:lnTo>
                    <a:pt x="2403" y="346"/>
                  </a:lnTo>
                  <a:lnTo>
                    <a:pt x="2428" y="332"/>
                  </a:lnTo>
                  <a:lnTo>
                    <a:pt x="2456" y="322"/>
                  </a:lnTo>
                  <a:lnTo>
                    <a:pt x="2485" y="316"/>
                  </a:lnTo>
                  <a:lnTo>
                    <a:pt x="2514" y="314"/>
                  </a:lnTo>
                  <a:lnTo>
                    <a:pt x="2546" y="316"/>
                  </a:lnTo>
                  <a:lnTo>
                    <a:pt x="2576" y="323"/>
                  </a:lnTo>
                  <a:lnTo>
                    <a:pt x="2605" y="335"/>
                  </a:lnTo>
                  <a:lnTo>
                    <a:pt x="2633" y="351"/>
                  </a:lnTo>
                  <a:lnTo>
                    <a:pt x="2657" y="372"/>
                  </a:lnTo>
                  <a:lnTo>
                    <a:pt x="2851" y="564"/>
                  </a:lnTo>
                  <a:lnTo>
                    <a:pt x="2872" y="588"/>
                  </a:lnTo>
                  <a:lnTo>
                    <a:pt x="2887" y="614"/>
                  </a:lnTo>
                  <a:lnTo>
                    <a:pt x="2900" y="641"/>
                  </a:lnTo>
                  <a:lnTo>
                    <a:pt x="2907" y="671"/>
                  </a:lnTo>
                  <a:lnTo>
                    <a:pt x="2910" y="701"/>
                  </a:lnTo>
                  <a:lnTo>
                    <a:pt x="2908" y="730"/>
                  </a:lnTo>
                  <a:lnTo>
                    <a:pt x="2903" y="760"/>
                  </a:lnTo>
                  <a:lnTo>
                    <a:pt x="2891" y="788"/>
                  </a:lnTo>
                  <a:lnTo>
                    <a:pt x="2876" y="816"/>
                  </a:lnTo>
                  <a:lnTo>
                    <a:pt x="2702" y="1076"/>
                  </a:lnTo>
                  <a:lnTo>
                    <a:pt x="2730" y="1140"/>
                  </a:lnTo>
                  <a:lnTo>
                    <a:pt x="2755" y="1205"/>
                  </a:lnTo>
                  <a:lnTo>
                    <a:pt x="3065" y="1265"/>
                  </a:lnTo>
                  <a:lnTo>
                    <a:pt x="3094" y="1275"/>
                  </a:lnTo>
                  <a:lnTo>
                    <a:pt x="3122" y="1287"/>
                  </a:lnTo>
                  <a:lnTo>
                    <a:pt x="3148" y="1304"/>
                  </a:lnTo>
                  <a:lnTo>
                    <a:pt x="3171" y="1324"/>
                  </a:lnTo>
                  <a:lnTo>
                    <a:pt x="3190" y="1347"/>
                  </a:lnTo>
                  <a:lnTo>
                    <a:pt x="3206" y="1373"/>
                  </a:lnTo>
                  <a:lnTo>
                    <a:pt x="3217" y="1401"/>
                  </a:lnTo>
                  <a:lnTo>
                    <a:pt x="3224" y="1431"/>
                  </a:lnTo>
                  <a:lnTo>
                    <a:pt x="3226" y="1461"/>
                  </a:lnTo>
                  <a:lnTo>
                    <a:pt x="3226" y="1733"/>
                  </a:lnTo>
                  <a:lnTo>
                    <a:pt x="3224" y="1765"/>
                  </a:lnTo>
                  <a:lnTo>
                    <a:pt x="3217" y="1794"/>
                  </a:lnTo>
                  <a:lnTo>
                    <a:pt x="3206" y="1822"/>
                  </a:lnTo>
                  <a:lnTo>
                    <a:pt x="3190" y="1848"/>
                  </a:lnTo>
                  <a:lnTo>
                    <a:pt x="3171" y="1871"/>
                  </a:lnTo>
                  <a:lnTo>
                    <a:pt x="3148" y="1891"/>
                  </a:lnTo>
                  <a:lnTo>
                    <a:pt x="3122" y="1908"/>
                  </a:lnTo>
                  <a:lnTo>
                    <a:pt x="3094" y="1921"/>
                  </a:lnTo>
                  <a:lnTo>
                    <a:pt x="3065" y="1929"/>
                  </a:lnTo>
                  <a:lnTo>
                    <a:pt x="2755" y="1990"/>
                  </a:lnTo>
                  <a:lnTo>
                    <a:pt x="2730" y="2056"/>
                  </a:lnTo>
                  <a:lnTo>
                    <a:pt x="2702" y="2119"/>
                  </a:lnTo>
                  <a:lnTo>
                    <a:pt x="2876" y="2379"/>
                  </a:lnTo>
                  <a:lnTo>
                    <a:pt x="2891" y="2406"/>
                  </a:lnTo>
                  <a:lnTo>
                    <a:pt x="2903" y="2436"/>
                  </a:lnTo>
                  <a:lnTo>
                    <a:pt x="2908" y="2465"/>
                  </a:lnTo>
                  <a:lnTo>
                    <a:pt x="2910" y="2495"/>
                  </a:lnTo>
                  <a:lnTo>
                    <a:pt x="2907" y="2524"/>
                  </a:lnTo>
                  <a:lnTo>
                    <a:pt x="2900" y="2554"/>
                  </a:lnTo>
                  <a:lnTo>
                    <a:pt x="2887" y="2582"/>
                  </a:lnTo>
                  <a:lnTo>
                    <a:pt x="2872" y="2607"/>
                  </a:lnTo>
                  <a:lnTo>
                    <a:pt x="2851" y="2632"/>
                  </a:lnTo>
                  <a:lnTo>
                    <a:pt x="2657" y="2824"/>
                  </a:lnTo>
                  <a:lnTo>
                    <a:pt x="2633" y="2844"/>
                  </a:lnTo>
                  <a:lnTo>
                    <a:pt x="2605" y="2860"/>
                  </a:lnTo>
                  <a:lnTo>
                    <a:pt x="2576" y="2873"/>
                  </a:lnTo>
                  <a:lnTo>
                    <a:pt x="2546" y="2880"/>
                  </a:lnTo>
                  <a:lnTo>
                    <a:pt x="2514" y="2882"/>
                  </a:lnTo>
                  <a:lnTo>
                    <a:pt x="2485" y="2880"/>
                  </a:lnTo>
                  <a:lnTo>
                    <a:pt x="2457" y="2874"/>
                  </a:lnTo>
                  <a:lnTo>
                    <a:pt x="2429" y="2864"/>
                  </a:lnTo>
                  <a:lnTo>
                    <a:pt x="2403" y="2848"/>
                  </a:lnTo>
                  <a:lnTo>
                    <a:pt x="2140" y="2675"/>
                  </a:lnTo>
                  <a:lnTo>
                    <a:pt x="2077" y="2703"/>
                  </a:lnTo>
                  <a:lnTo>
                    <a:pt x="2010" y="2729"/>
                  </a:lnTo>
                  <a:lnTo>
                    <a:pt x="1948" y="3034"/>
                  </a:lnTo>
                  <a:lnTo>
                    <a:pt x="1940" y="3065"/>
                  </a:lnTo>
                  <a:lnTo>
                    <a:pt x="1927" y="3092"/>
                  </a:lnTo>
                  <a:lnTo>
                    <a:pt x="1910" y="3118"/>
                  </a:lnTo>
                  <a:lnTo>
                    <a:pt x="1890" y="3139"/>
                  </a:lnTo>
                  <a:lnTo>
                    <a:pt x="1866" y="3159"/>
                  </a:lnTo>
                  <a:lnTo>
                    <a:pt x="1841" y="3174"/>
                  </a:lnTo>
                  <a:lnTo>
                    <a:pt x="1812" y="3185"/>
                  </a:lnTo>
                  <a:lnTo>
                    <a:pt x="1782" y="3192"/>
                  </a:lnTo>
                  <a:lnTo>
                    <a:pt x="1750" y="3195"/>
                  </a:lnTo>
                  <a:lnTo>
                    <a:pt x="1476" y="3195"/>
                  </a:lnTo>
                  <a:lnTo>
                    <a:pt x="1445" y="3192"/>
                  </a:lnTo>
                  <a:lnTo>
                    <a:pt x="1415" y="3185"/>
                  </a:lnTo>
                  <a:lnTo>
                    <a:pt x="1386" y="3174"/>
                  </a:lnTo>
                  <a:lnTo>
                    <a:pt x="1360" y="3159"/>
                  </a:lnTo>
                  <a:lnTo>
                    <a:pt x="1337" y="3140"/>
                  </a:lnTo>
                  <a:lnTo>
                    <a:pt x="1317" y="3118"/>
                  </a:lnTo>
                  <a:lnTo>
                    <a:pt x="1300" y="3092"/>
                  </a:lnTo>
                  <a:lnTo>
                    <a:pt x="1287" y="3065"/>
                  </a:lnTo>
                  <a:lnTo>
                    <a:pt x="1279" y="3034"/>
                  </a:lnTo>
                  <a:lnTo>
                    <a:pt x="1217" y="2729"/>
                  </a:lnTo>
                  <a:lnTo>
                    <a:pt x="1151" y="2703"/>
                  </a:lnTo>
                  <a:lnTo>
                    <a:pt x="1087" y="2675"/>
                  </a:lnTo>
                  <a:lnTo>
                    <a:pt x="824" y="2848"/>
                  </a:lnTo>
                  <a:lnTo>
                    <a:pt x="798" y="2864"/>
                  </a:lnTo>
                  <a:lnTo>
                    <a:pt x="770" y="2874"/>
                  </a:lnTo>
                  <a:lnTo>
                    <a:pt x="741" y="2880"/>
                  </a:lnTo>
                  <a:lnTo>
                    <a:pt x="713" y="2882"/>
                  </a:lnTo>
                  <a:lnTo>
                    <a:pt x="682" y="2880"/>
                  </a:lnTo>
                  <a:lnTo>
                    <a:pt x="651" y="2873"/>
                  </a:lnTo>
                  <a:lnTo>
                    <a:pt x="622" y="2860"/>
                  </a:lnTo>
                  <a:lnTo>
                    <a:pt x="595" y="2844"/>
                  </a:lnTo>
                  <a:lnTo>
                    <a:pt x="570" y="2824"/>
                  </a:lnTo>
                  <a:lnTo>
                    <a:pt x="375" y="2632"/>
                  </a:lnTo>
                  <a:lnTo>
                    <a:pt x="355" y="2607"/>
                  </a:lnTo>
                  <a:lnTo>
                    <a:pt x="339" y="2582"/>
                  </a:lnTo>
                  <a:lnTo>
                    <a:pt x="327" y="2554"/>
                  </a:lnTo>
                  <a:lnTo>
                    <a:pt x="320" y="2524"/>
                  </a:lnTo>
                  <a:lnTo>
                    <a:pt x="317" y="2495"/>
                  </a:lnTo>
                  <a:lnTo>
                    <a:pt x="319" y="2465"/>
                  </a:lnTo>
                  <a:lnTo>
                    <a:pt x="324" y="2436"/>
                  </a:lnTo>
                  <a:lnTo>
                    <a:pt x="335" y="2406"/>
                  </a:lnTo>
                  <a:lnTo>
                    <a:pt x="351" y="2379"/>
                  </a:lnTo>
                  <a:lnTo>
                    <a:pt x="526" y="2119"/>
                  </a:lnTo>
                  <a:lnTo>
                    <a:pt x="497" y="2056"/>
                  </a:lnTo>
                  <a:lnTo>
                    <a:pt x="471" y="1990"/>
                  </a:lnTo>
                  <a:lnTo>
                    <a:pt x="162" y="1929"/>
                  </a:lnTo>
                  <a:lnTo>
                    <a:pt x="132" y="1921"/>
                  </a:lnTo>
                  <a:lnTo>
                    <a:pt x="104" y="1908"/>
                  </a:lnTo>
                  <a:lnTo>
                    <a:pt x="78" y="1891"/>
                  </a:lnTo>
                  <a:lnTo>
                    <a:pt x="56" y="1871"/>
                  </a:lnTo>
                  <a:lnTo>
                    <a:pt x="37" y="1848"/>
                  </a:lnTo>
                  <a:lnTo>
                    <a:pt x="22" y="1822"/>
                  </a:lnTo>
                  <a:lnTo>
                    <a:pt x="9" y="1794"/>
                  </a:lnTo>
                  <a:lnTo>
                    <a:pt x="2" y="1765"/>
                  </a:lnTo>
                  <a:lnTo>
                    <a:pt x="0" y="1733"/>
                  </a:lnTo>
                  <a:lnTo>
                    <a:pt x="0" y="1461"/>
                  </a:lnTo>
                  <a:lnTo>
                    <a:pt x="2" y="1431"/>
                  </a:lnTo>
                  <a:lnTo>
                    <a:pt x="9" y="1401"/>
                  </a:lnTo>
                  <a:lnTo>
                    <a:pt x="22" y="1373"/>
                  </a:lnTo>
                  <a:lnTo>
                    <a:pt x="37" y="1347"/>
                  </a:lnTo>
                  <a:lnTo>
                    <a:pt x="56" y="1324"/>
                  </a:lnTo>
                  <a:lnTo>
                    <a:pt x="78" y="1304"/>
                  </a:lnTo>
                  <a:lnTo>
                    <a:pt x="104" y="1287"/>
                  </a:lnTo>
                  <a:lnTo>
                    <a:pt x="132" y="1275"/>
                  </a:lnTo>
                  <a:lnTo>
                    <a:pt x="162" y="1265"/>
                  </a:lnTo>
                  <a:lnTo>
                    <a:pt x="471" y="1205"/>
                  </a:lnTo>
                  <a:lnTo>
                    <a:pt x="497" y="1140"/>
                  </a:lnTo>
                  <a:lnTo>
                    <a:pt x="526" y="1076"/>
                  </a:lnTo>
                  <a:lnTo>
                    <a:pt x="351" y="816"/>
                  </a:lnTo>
                  <a:lnTo>
                    <a:pt x="335" y="788"/>
                  </a:lnTo>
                  <a:lnTo>
                    <a:pt x="324" y="760"/>
                  </a:lnTo>
                  <a:lnTo>
                    <a:pt x="319" y="730"/>
                  </a:lnTo>
                  <a:lnTo>
                    <a:pt x="317" y="701"/>
                  </a:lnTo>
                  <a:lnTo>
                    <a:pt x="320" y="671"/>
                  </a:lnTo>
                  <a:lnTo>
                    <a:pt x="327" y="641"/>
                  </a:lnTo>
                  <a:lnTo>
                    <a:pt x="339" y="614"/>
                  </a:lnTo>
                  <a:lnTo>
                    <a:pt x="355" y="588"/>
                  </a:lnTo>
                  <a:lnTo>
                    <a:pt x="375" y="564"/>
                  </a:lnTo>
                  <a:lnTo>
                    <a:pt x="570" y="372"/>
                  </a:lnTo>
                  <a:lnTo>
                    <a:pt x="595" y="351"/>
                  </a:lnTo>
                  <a:lnTo>
                    <a:pt x="622" y="335"/>
                  </a:lnTo>
                  <a:lnTo>
                    <a:pt x="651" y="323"/>
                  </a:lnTo>
                  <a:lnTo>
                    <a:pt x="682" y="316"/>
                  </a:lnTo>
                  <a:lnTo>
                    <a:pt x="713" y="314"/>
                  </a:lnTo>
                  <a:lnTo>
                    <a:pt x="741" y="316"/>
                  </a:lnTo>
                  <a:lnTo>
                    <a:pt x="770" y="322"/>
                  </a:lnTo>
                  <a:lnTo>
                    <a:pt x="798" y="332"/>
                  </a:lnTo>
                  <a:lnTo>
                    <a:pt x="824" y="346"/>
                  </a:lnTo>
                  <a:lnTo>
                    <a:pt x="1087" y="520"/>
                  </a:lnTo>
                  <a:lnTo>
                    <a:pt x="1151" y="492"/>
                  </a:lnTo>
                  <a:lnTo>
                    <a:pt x="1217" y="467"/>
                  </a:lnTo>
                  <a:lnTo>
                    <a:pt x="1279" y="160"/>
                  </a:lnTo>
                  <a:lnTo>
                    <a:pt x="1287" y="131"/>
                  </a:lnTo>
                  <a:lnTo>
                    <a:pt x="1300" y="102"/>
                  </a:lnTo>
                  <a:lnTo>
                    <a:pt x="1317" y="78"/>
                  </a:lnTo>
                  <a:lnTo>
                    <a:pt x="1337" y="55"/>
                  </a:lnTo>
                  <a:lnTo>
                    <a:pt x="1360" y="36"/>
                  </a:lnTo>
                  <a:lnTo>
                    <a:pt x="1386" y="20"/>
                  </a:lnTo>
                  <a:lnTo>
                    <a:pt x="1415" y="9"/>
                  </a:lnTo>
                  <a:lnTo>
                    <a:pt x="1445" y="2"/>
                  </a:lnTo>
                  <a:lnTo>
                    <a:pt x="1476" y="0"/>
                  </a:lnTo>
                  <a:lnTo>
                    <a:pt x="175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sp>
          <p:nvSpPr>
            <p:cNvPr id="37" name="Freeform 30"/>
            <p:cNvSpPr>
              <a:spLocks noEditPoints="1"/>
            </p:cNvSpPr>
            <p:nvPr/>
          </p:nvSpPr>
          <p:spPr bwMode="auto">
            <a:xfrm>
              <a:off x="13321" y="6209"/>
              <a:ext cx="706" cy="699"/>
            </a:xfrm>
            <a:custGeom>
              <a:avLst/>
              <a:gdLst>
                <a:gd name="T0" fmla="*/ 582 w 1412"/>
                <a:gd name="T1" fmla="*/ 100 h 1398"/>
                <a:gd name="T2" fmla="*/ 412 w 1412"/>
                <a:gd name="T3" fmla="*/ 161 h 1398"/>
                <a:gd name="T4" fmla="*/ 270 w 1412"/>
                <a:gd name="T5" fmla="*/ 266 h 1398"/>
                <a:gd name="T6" fmla="*/ 163 w 1412"/>
                <a:gd name="T7" fmla="*/ 407 h 1398"/>
                <a:gd name="T8" fmla="*/ 101 w 1412"/>
                <a:gd name="T9" fmla="*/ 576 h 1398"/>
                <a:gd name="T10" fmla="*/ 92 w 1412"/>
                <a:gd name="T11" fmla="*/ 762 h 1398"/>
                <a:gd name="T12" fmla="*/ 138 w 1412"/>
                <a:gd name="T13" fmla="*/ 936 h 1398"/>
                <a:gd name="T14" fmla="*/ 229 w 1412"/>
                <a:gd name="T15" fmla="*/ 1087 h 1398"/>
                <a:gd name="T16" fmla="*/ 361 w 1412"/>
                <a:gd name="T17" fmla="*/ 1206 h 1398"/>
                <a:gd name="T18" fmla="*/ 523 w 1412"/>
                <a:gd name="T19" fmla="*/ 1282 h 1398"/>
                <a:gd name="T20" fmla="*/ 707 w 1412"/>
                <a:gd name="T21" fmla="*/ 1310 h 1398"/>
                <a:gd name="T22" fmla="*/ 890 w 1412"/>
                <a:gd name="T23" fmla="*/ 1282 h 1398"/>
                <a:gd name="T24" fmla="*/ 1051 w 1412"/>
                <a:gd name="T25" fmla="*/ 1206 h 1398"/>
                <a:gd name="T26" fmla="*/ 1183 w 1412"/>
                <a:gd name="T27" fmla="*/ 1087 h 1398"/>
                <a:gd name="T28" fmla="*/ 1275 w 1412"/>
                <a:gd name="T29" fmla="*/ 936 h 1398"/>
                <a:gd name="T30" fmla="*/ 1320 w 1412"/>
                <a:gd name="T31" fmla="*/ 762 h 1398"/>
                <a:gd name="T32" fmla="*/ 1311 w 1412"/>
                <a:gd name="T33" fmla="*/ 576 h 1398"/>
                <a:gd name="T34" fmla="*/ 1249 w 1412"/>
                <a:gd name="T35" fmla="*/ 407 h 1398"/>
                <a:gd name="T36" fmla="*/ 1143 w 1412"/>
                <a:gd name="T37" fmla="*/ 266 h 1398"/>
                <a:gd name="T38" fmla="*/ 1001 w 1412"/>
                <a:gd name="T39" fmla="*/ 161 h 1398"/>
                <a:gd name="T40" fmla="*/ 830 w 1412"/>
                <a:gd name="T41" fmla="*/ 100 h 1398"/>
                <a:gd name="T42" fmla="*/ 707 w 1412"/>
                <a:gd name="T43" fmla="*/ 0 h 1398"/>
                <a:gd name="T44" fmla="*/ 905 w 1412"/>
                <a:gd name="T45" fmla="*/ 27 h 1398"/>
                <a:gd name="T46" fmla="*/ 1081 w 1412"/>
                <a:gd name="T47" fmla="*/ 106 h 1398"/>
                <a:gd name="T48" fmla="*/ 1227 w 1412"/>
                <a:gd name="T49" fmla="*/ 227 h 1398"/>
                <a:gd name="T50" fmla="*/ 1336 w 1412"/>
                <a:gd name="T51" fmla="*/ 383 h 1398"/>
                <a:gd name="T52" fmla="*/ 1399 w 1412"/>
                <a:gd name="T53" fmla="*/ 565 h 1398"/>
                <a:gd name="T54" fmla="*/ 1409 w 1412"/>
                <a:gd name="T55" fmla="*/ 766 h 1398"/>
                <a:gd name="T56" fmla="*/ 1363 w 1412"/>
                <a:gd name="T57" fmla="*/ 956 h 1398"/>
                <a:gd name="T58" fmla="*/ 1268 w 1412"/>
                <a:gd name="T59" fmla="*/ 1121 h 1398"/>
                <a:gd name="T60" fmla="*/ 1134 w 1412"/>
                <a:gd name="T61" fmla="*/ 1255 h 1398"/>
                <a:gd name="T62" fmla="*/ 966 w 1412"/>
                <a:gd name="T63" fmla="*/ 1349 h 1398"/>
                <a:gd name="T64" fmla="*/ 775 w 1412"/>
                <a:gd name="T65" fmla="*/ 1395 h 1398"/>
                <a:gd name="T66" fmla="*/ 573 w 1412"/>
                <a:gd name="T67" fmla="*/ 1384 h 1398"/>
                <a:gd name="T68" fmla="*/ 388 w 1412"/>
                <a:gd name="T69" fmla="*/ 1322 h 1398"/>
                <a:gd name="T70" fmla="*/ 230 w 1412"/>
                <a:gd name="T71" fmla="*/ 1215 h 1398"/>
                <a:gd name="T72" fmla="*/ 108 w 1412"/>
                <a:gd name="T73" fmla="*/ 1069 h 1398"/>
                <a:gd name="T74" fmla="*/ 28 w 1412"/>
                <a:gd name="T75" fmla="*/ 895 h 1398"/>
                <a:gd name="T76" fmla="*/ 0 w 1412"/>
                <a:gd name="T77" fmla="*/ 699 h 1398"/>
                <a:gd name="T78" fmla="*/ 28 w 1412"/>
                <a:gd name="T79" fmla="*/ 502 h 1398"/>
                <a:gd name="T80" fmla="*/ 108 w 1412"/>
                <a:gd name="T81" fmla="*/ 328 h 1398"/>
                <a:gd name="T82" fmla="*/ 230 w 1412"/>
                <a:gd name="T83" fmla="*/ 183 h 1398"/>
                <a:gd name="T84" fmla="*/ 388 w 1412"/>
                <a:gd name="T85" fmla="*/ 74 h 1398"/>
                <a:gd name="T86" fmla="*/ 573 w 1412"/>
                <a:gd name="T87" fmla="*/ 12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2" h="1398">
                  <a:moveTo>
                    <a:pt x="707" y="87"/>
                  </a:moveTo>
                  <a:lnTo>
                    <a:pt x="643" y="90"/>
                  </a:lnTo>
                  <a:lnTo>
                    <a:pt x="582" y="100"/>
                  </a:lnTo>
                  <a:lnTo>
                    <a:pt x="523" y="114"/>
                  </a:lnTo>
                  <a:lnTo>
                    <a:pt x="465" y="135"/>
                  </a:lnTo>
                  <a:lnTo>
                    <a:pt x="412" y="161"/>
                  </a:lnTo>
                  <a:lnTo>
                    <a:pt x="361" y="192"/>
                  </a:lnTo>
                  <a:lnTo>
                    <a:pt x="314" y="226"/>
                  </a:lnTo>
                  <a:lnTo>
                    <a:pt x="270" y="266"/>
                  </a:lnTo>
                  <a:lnTo>
                    <a:pt x="229" y="309"/>
                  </a:lnTo>
                  <a:lnTo>
                    <a:pt x="194" y="357"/>
                  </a:lnTo>
                  <a:lnTo>
                    <a:pt x="163" y="407"/>
                  </a:lnTo>
                  <a:lnTo>
                    <a:pt x="138" y="460"/>
                  </a:lnTo>
                  <a:lnTo>
                    <a:pt x="116" y="516"/>
                  </a:lnTo>
                  <a:lnTo>
                    <a:pt x="101" y="576"/>
                  </a:lnTo>
                  <a:lnTo>
                    <a:pt x="92" y="636"/>
                  </a:lnTo>
                  <a:lnTo>
                    <a:pt x="88" y="699"/>
                  </a:lnTo>
                  <a:lnTo>
                    <a:pt x="92" y="762"/>
                  </a:lnTo>
                  <a:lnTo>
                    <a:pt x="101" y="822"/>
                  </a:lnTo>
                  <a:lnTo>
                    <a:pt x="116" y="881"/>
                  </a:lnTo>
                  <a:lnTo>
                    <a:pt x="138" y="936"/>
                  </a:lnTo>
                  <a:lnTo>
                    <a:pt x="163" y="990"/>
                  </a:lnTo>
                  <a:lnTo>
                    <a:pt x="194" y="1040"/>
                  </a:lnTo>
                  <a:lnTo>
                    <a:pt x="229" y="1087"/>
                  </a:lnTo>
                  <a:lnTo>
                    <a:pt x="270" y="1131"/>
                  </a:lnTo>
                  <a:lnTo>
                    <a:pt x="314" y="1170"/>
                  </a:lnTo>
                  <a:lnTo>
                    <a:pt x="361" y="1206"/>
                  </a:lnTo>
                  <a:lnTo>
                    <a:pt x="412" y="1236"/>
                  </a:lnTo>
                  <a:lnTo>
                    <a:pt x="465" y="1262"/>
                  </a:lnTo>
                  <a:lnTo>
                    <a:pt x="523" y="1282"/>
                  </a:lnTo>
                  <a:lnTo>
                    <a:pt x="582" y="1298"/>
                  </a:lnTo>
                  <a:lnTo>
                    <a:pt x="643" y="1307"/>
                  </a:lnTo>
                  <a:lnTo>
                    <a:pt x="707" y="1310"/>
                  </a:lnTo>
                  <a:lnTo>
                    <a:pt x="770" y="1307"/>
                  </a:lnTo>
                  <a:lnTo>
                    <a:pt x="830" y="1298"/>
                  </a:lnTo>
                  <a:lnTo>
                    <a:pt x="890" y="1282"/>
                  </a:lnTo>
                  <a:lnTo>
                    <a:pt x="947" y="1262"/>
                  </a:lnTo>
                  <a:lnTo>
                    <a:pt x="1001" y="1236"/>
                  </a:lnTo>
                  <a:lnTo>
                    <a:pt x="1051" y="1206"/>
                  </a:lnTo>
                  <a:lnTo>
                    <a:pt x="1099" y="1170"/>
                  </a:lnTo>
                  <a:lnTo>
                    <a:pt x="1143" y="1131"/>
                  </a:lnTo>
                  <a:lnTo>
                    <a:pt x="1183" y="1087"/>
                  </a:lnTo>
                  <a:lnTo>
                    <a:pt x="1218" y="1040"/>
                  </a:lnTo>
                  <a:lnTo>
                    <a:pt x="1249" y="990"/>
                  </a:lnTo>
                  <a:lnTo>
                    <a:pt x="1275" y="936"/>
                  </a:lnTo>
                  <a:lnTo>
                    <a:pt x="1296" y="881"/>
                  </a:lnTo>
                  <a:lnTo>
                    <a:pt x="1311" y="822"/>
                  </a:lnTo>
                  <a:lnTo>
                    <a:pt x="1320" y="762"/>
                  </a:lnTo>
                  <a:lnTo>
                    <a:pt x="1323" y="699"/>
                  </a:lnTo>
                  <a:lnTo>
                    <a:pt x="1320" y="636"/>
                  </a:lnTo>
                  <a:lnTo>
                    <a:pt x="1311" y="576"/>
                  </a:lnTo>
                  <a:lnTo>
                    <a:pt x="1296" y="516"/>
                  </a:lnTo>
                  <a:lnTo>
                    <a:pt x="1275" y="460"/>
                  </a:lnTo>
                  <a:lnTo>
                    <a:pt x="1249" y="407"/>
                  </a:lnTo>
                  <a:lnTo>
                    <a:pt x="1218" y="357"/>
                  </a:lnTo>
                  <a:lnTo>
                    <a:pt x="1183" y="309"/>
                  </a:lnTo>
                  <a:lnTo>
                    <a:pt x="1143" y="266"/>
                  </a:lnTo>
                  <a:lnTo>
                    <a:pt x="1099" y="226"/>
                  </a:lnTo>
                  <a:lnTo>
                    <a:pt x="1051" y="192"/>
                  </a:lnTo>
                  <a:lnTo>
                    <a:pt x="1001" y="161"/>
                  </a:lnTo>
                  <a:lnTo>
                    <a:pt x="947" y="135"/>
                  </a:lnTo>
                  <a:lnTo>
                    <a:pt x="890" y="114"/>
                  </a:lnTo>
                  <a:lnTo>
                    <a:pt x="830" y="100"/>
                  </a:lnTo>
                  <a:lnTo>
                    <a:pt x="770" y="90"/>
                  </a:lnTo>
                  <a:lnTo>
                    <a:pt x="707" y="87"/>
                  </a:lnTo>
                  <a:close/>
                  <a:moveTo>
                    <a:pt x="707" y="0"/>
                  </a:moveTo>
                  <a:lnTo>
                    <a:pt x="775" y="3"/>
                  </a:lnTo>
                  <a:lnTo>
                    <a:pt x="841" y="12"/>
                  </a:lnTo>
                  <a:lnTo>
                    <a:pt x="905" y="27"/>
                  </a:lnTo>
                  <a:lnTo>
                    <a:pt x="966" y="49"/>
                  </a:lnTo>
                  <a:lnTo>
                    <a:pt x="1024" y="74"/>
                  </a:lnTo>
                  <a:lnTo>
                    <a:pt x="1081" y="106"/>
                  </a:lnTo>
                  <a:lnTo>
                    <a:pt x="1134" y="142"/>
                  </a:lnTo>
                  <a:lnTo>
                    <a:pt x="1182" y="183"/>
                  </a:lnTo>
                  <a:lnTo>
                    <a:pt x="1227" y="227"/>
                  </a:lnTo>
                  <a:lnTo>
                    <a:pt x="1268" y="275"/>
                  </a:lnTo>
                  <a:lnTo>
                    <a:pt x="1305" y="328"/>
                  </a:lnTo>
                  <a:lnTo>
                    <a:pt x="1336" y="383"/>
                  </a:lnTo>
                  <a:lnTo>
                    <a:pt x="1363" y="442"/>
                  </a:lnTo>
                  <a:lnTo>
                    <a:pt x="1383" y="502"/>
                  </a:lnTo>
                  <a:lnTo>
                    <a:pt x="1399" y="565"/>
                  </a:lnTo>
                  <a:lnTo>
                    <a:pt x="1409" y="632"/>
                  </a:lnTo>
                  <a:lnTo>
                    <a:pt x="1412" y="699"/>
                  </a:lnTo>
                  <a:lnTo>
                    <a:pt x="1409" y="766"/>
                  </a:lnTo>
                  <a:lnTo>
                    <a:pt x="1399" y="831"/>
                  </a:lnTo>
                  <a:lnTo>
                    <a:pt x="1383" y="895"/>
                  </a:lnTo>
                  <a:lnTo>
                    <a:pt x="1363" y="956"/>
                  </a:lnTo>
                  <a:lnTo>
                    <a:pt x="1336" y="1014"/>
                  </a:lnTo>
                  <a:lnTo>
                    <a:pt x="1305" y="1069"/>
                  </a:lnTo>
                  <a:lnTo>
                    <a:pt x="1268" y="1121"/>
                  </a:lnTo>
                  <a:lnTo>
                    <a:pt x="1227" y="1170"/>
                  </a:lnTo>
                  <a:lnTo>
                    <a:pt x="1182" y="1215"/>
                  </a:lnTo>
                  <a:lnTo>
                    <a:pt x="1134" y="1255"/>
                  </a:lnTo>
                  <a:lnTo>
                    <a:pt x="1081" y="1291"/>
                  </a:lnTo>
                  <a:lnTo>
                    <a:pt x="1024" y="1322"/>
                  </a:lnTo>
                  <a:lnTo>
                    <a:pt x="966" y="1349"/>
                  </a:lnTo>
                  <a:lnTo>
                    <a:pt x="905" y="1369"/>
                  </a:lnTo>
                  <a:lnTo>
                    <a:pt x="841" y="1384"/>
                  </a:lnTo>
                  <a:lnTo>
                    <a:pt x="775" y="1395"/>
                  </a:lnTo>
                  <a:lnTo>
                    <a:pt x="707" y="1398"/>
                  </a:lnTo>
                  <a:lnTo>
                    <a:pt x="639" y="1395"/>
                  </a:lnTo>
                  <a:lnTo>
                    <a:pt x="573" y="1384"/>
                  </a:lnTo>
                  <a:lnTo>
                    <a:pt x="508" y="1369"/>
                  </a:lnTo>
                  <a:lnTo>
                    <a:pt x="447" y="1349"/>
                  </a:lnTo>
                  <a:lnTo>
                    <a:pt x="388" y="1322"/>
                  </a:lnTo>
                  <a:lnTo>
                    <a:pt x="331" y="1291"/>
                  </a:lnTo>
                  <a:lnTo>
                    <a:pt x="279" y="1255"/>
                  </a:lnTo>
                  <a:lnTo>
                    <a:pt x="230" y="1215"/>
                  </a:lnTo>
                  <a:lnTo>
                    <a:pt x="185" y="1170"/>
                  </a:lnTo>
                  <a:lnTo>
                    <a:pt x="145" y="1121"/>
                  </a:lnTo>
                  <a:lnTo>
                    <a:pt x="108" y="1069"/>
                  </a:lnTo>
                  <a:lnTo>
                    <a:pt x="77" y="1014"/>
                  </a:lnTo>
                  <a:lnTo>
                    <a:pt x="50" y="956"/>
                  </a:lnTo>
                  <a:lnTo>
                    <a:pt x="28" y="895"/>
                  </a:lnTo>
                  <a:lnTo>
                    <a:pt x="13" y="831"/>
                  </a:lnTo>
                  <a:lnTo>
                    <a:pt x="3" y="766"/>
                  </a:lnTo>
                  <a:lnTo>
                    <a:pt x="0" y="699"/>
                  </a:lnTo>
                  <a:lnTo>
                    <a:pt x="3" y="632"/>
                  </a:lnTo>
                  <a:lnTo>
                    <a:pt x="13" y="565"/>
                  </a:lnTo>
                  <a:lnTo>
                    <a:pt x="28" y="502"/>
                  </a:lnTo>
                  <a:lnTo>
                    <a:pt x="50" y="442"/>
                  </a:lnTo>
                  <a:lnTo>
                    <a:pt x="77" y="383"/>
                  </a:lnTo>
                  <a:lnTo>
                    <a:pt x="108" y="328"/>
                  </a:lnTo>
                  <a:lnTo>
                    <a:pt x="145" y="275"/>
                  </a:lnTo>
                  <a:lnTo>
                    <a:pt x="185" y="227"/>
                  </a:lnTo>
                  <a:lnTo>
                    <a:pt x="230" y="183"/>
                  </a:lnTo>
                  <a:lnTo>
                    <a:pt x="279" y="142"/>
                  </a:lnTo>
                  <a:lnTo>
                    <a:pt x="331" y="106"/>
                  </a:lnTo>
                  <a:lnTo>
                    <a:pt x="388" y="74"/>
                  </a:lnTo>
                  <a:lnTo>
                    <a:pt x="447" y="49"/>
                  </a:lnTo>
                  <a:lnTo>
                    <a:pt x="508" y="27"/>
                  </a:lnTo>
                  <a:lnTo>
                    <a:pt x="573" y="12"/>
                  </a:lnTo>
                  <a:lnTo>
                    <a:pt x="639" y="3"/>
                  </a:lnTo>
                  <a:lnTo>
                    <a:pt x="707"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sp>
          <p:nvSpPr>
            <p:cNvPr id="38" name="Freeform 31"/>
            <p:cNvSpPr>
              <a:spLocks noEditPoints="1"/>
            </p:cNvSpPr>
            <p:nvPr/>
          </p:nvSpPr>
          <p:spPr bwMode="auto">
            <a:xfrm>
              <a:off x="13473" y="6359"/>
              <a:ext cx="403" cy="400"/>
            </a:xfrm>
            <a:custGeom>
              <a:avLst/>
              <a:gdLst>
                <a:gd name="T0" fmla="*/ 361 w 806"/>
                <a:gd name="T1" fmla="*/ 103 h 800"/>
                <a:gd name="T2" fmla="*/ 285 w 806"/>
                <a:gd name="T3" fmla="*/ 123 h 800"/>
                <a:gd name="T4" fmla="*/ 217 w 806"/>
                <a:gd name="T5" fmla="*/ 162 h 800"/>
                <a:gd name="T6" fmla="*/ 162 w 806"/>
                <a:gd name="T7" fmla="*/ 216 h 800"/>
                <a:gd name="T8" fmla="*/ 123 w 806"/>
                <a:gd name="T9" fmla="*/ 283 h 800"/>
                <a:gd name="T10" fmla="*/ 103 w 806"/>
                <a:gd name="T11" fmla="*/ 359 h 800"/>
                <a:gd name="T12" fmla="*/ 103 w 806"/>
                <a:gd name="T13" fmla="*/ 440 h 800"/>
                <a:gd name="T14" fmla="*/ 123 w 806"/>
                <a:gd name="T15" fmla="*/ 517 h 800"/>
                <a:gd name="T16" fmla="*/ 162 w 806"/>
                <a:gd name="T17" fmla="*/ 583 h 800"/>
                <a:gd name="T18" fmla="*/ 217 w 806"/>
                <a:gd name="T19" fmla="*/ 637 h 800"/>
                <a:gd name="T20" fmla="*/ 285 w 806"/>
                <a:gd name="T21" fmla="*/ 676 h 800"/>
                <a:gd name="T22" fmla="*/ 361 w 806"/>
                <a:gd name="T23" fmla="*/ 696 h 800"/>
                <a:gd name="T24" fmla="*/ 443 w 806"/>
                <a:gd name="T25" fmla="*/ 696 h 800"/>
                <a:gd name="T26" fmla="*/ 520 w 806"/>
                <a:gd name="T27" fmla="*/ 676 h 800"/>
                <a:gd name="T28" fmla="*/ 587 w 806"/>
                <a:gd name="T29" fmla="*/ 637 h 800"/>
                <a:gd name="T30" fmla="*/ 642 w 806"/>
                <a:gd name="T31" fmla="*/ 583 h 800"/>
                <a:gd name="T32" fmla="*/ 681 w 806"/>
                <a:gd name="T33" fmla="*/ 517 h 800"/>
                <a:gd name="T34" fmla="*/ 702 w 806"/>
                <a:gd name="T35" fmla="*/ 440 h 800"/>
                <a:gd name="T36" fmla="*/ 702 w 806"/>
                <a:gd name="T37" fmla="*/ 359 h 800"/>
                <a:gd name="T38" fmla="*/ 681 w 806"/>
                <a:gd name="T39" fmla="*/ 283 h 800"/>
                <a:gd name="T40" fmla="*/ 642 w 806"/>
                <a:gd name="T41" fmla="*/ 216 h 800"/>
                <a:gd name="T42" fmla="*/ 587 w 806"/>
                <a:gd name="T43" fmla="*/ 162 h 800"/>
                <a:gd name="T44" fmla="*/ 520 w 806"/>
                <a:gd name="T45" fmla="*/ 123 h 800"/>
                <a:gd name="T46" fmla="*/ 443 w 806"/>
                <a:gd name="T47" fmla="*/ 103 h 800"/>
                <a:gd name="T48" fmla="*/ 403 w 806"/>
                <a:gd name="T49" fmla="*/ 0 h 800"/>
                <a:gd name="T50" fmla="*/ 502 w 806"/>
                <a:gd name="T51" fmla="*/ 12 h 800"/>
                <a:gd name="T52" fmla="*/ 591 w 806"/>
                <a:gd name="T53" fmla="*/ 47 h 800"/>
                <a:gd name="T54" fmla="*/ 670 w 806"/>
                <a:gd name="T55" fmla="*/ 101 h 800"/>
                <a:gd name="T56" fmla="*/ 734 w 806"/>
                <a:gd name="T57" fmla="*/ 171 h 800"/>
                <a:gd name="T58" fmla="*/ 778 w 806"/>
                <a:gd name="T59" fmla="*/ 255 h 800"/>
                <a:gd name="T60" fmla="*/ 803 w 806"/>
                <a:gd name="T61" fmla="*/ 349 h 800"/>
                <a:gd name="T62" fmla="*/ 803 w 806"/>
                <a:gd name="T63" fmla="*/ 450 h 800"/>
                <a:gd name="T64" fmla="*/ 778 w 806"/>
                <a:gd name="T65" fmla="*/ 544 h 800"/>
                <a:gd name="T66" fmla="*/ 734 w 806"/>
                <a:gd name="T67" fmla="*/ 628 h 800"/>
                <a:gd name="T68" fmla="*/ 670 w 806"/>
                <a:gd name="T69" fmla="*/ 698 h 800"/>
                <a:gd name="T70" fmla="*/ 591 w 806"/>
                <a:gd name="T71" fmla="*/ 753 h 800"/>
                <a:gd name="T72" fmla="*/ 502 w 806"/>
                <a:gd name="T73" fmla="*/ 787 h 800"/>
                <a:gd name="T74" fmla="*/ 403 w 806"/>
                <a:gd name="T75" fmla="*/ 800 h 800"/>
                <a:gd name="T76" fmla="*/ 303 w 806"/>
                <a:gd name="T77" fmla="*/ 787 h 800"/>
                <a:gd name="T78" fmla="*/ 213 w 806"/>
                <a:gd name="T79" fmla="*/ 753 h 800"/>
                <a:gd name="T80" fmla="*/ 135 w 806"/>
                <a:gd name="T81" fmla="*/ 698 h 800"/>
                <a:gd name="T82" fmla="*/ 72 w 806"/>
                <a:gd name="T83" fmla="*/ 628 h 800"/>
                <a:gd name="T84" fmla="*/ 26 w 806"/>
                <a:gd name="T85" fmla="*/ 544 h 800"/>
                <a:gd name="T86" fmla="*/ 3 w 806"/>
                <a:gd name="T87" fmla="*/ 450 h 800"/>
                <a:gd name="T88" fmla="*/ 3 w 806"/>
                <a:gd name="T89" fmla="*/ 349 h 800"/>
                <a:gd name="T90" fmla="*/ 26 w 806"/>
                <a:gd name="T91" fmla="*/ 255 h 800"/>
                <a:gd name="T92" fmla="*/ 72 w 806"/>
                <a:gd name="T93" fmla="*/ 171 h 800"/>
                <a:gd name="T94" fmla="*/ 135 w 806"/>
                <a:gd name="T95" fmla="*/ 101 h 800"/>
                <a:gd name="T96" fmla="*/ 213 w 806"/>
                <a:gd name="T97" fmla="*/ 47 h 800"/>
                <a:gd name="T98" fmla="*/ 303 w 806"/>
                <a:gd name="T99" fmla="*/ 12 h 800"/>
                <a:gd name="T100" fmla="*/ 403 w 806"/>
                <a:gd name="T10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800">
                  <a:moveTo>
                    <a:pt x="403" y="100"/>
                  </a:moveTo>
                  <a:lnTo>
                    <a:pt x="361" y="103"/>
                  </a:lnTo>
                  <a:lnTo>
                    <a:pt x="322" y="110"/>
                  </a:lnTo>
                  <a:lnTo>
                    <a:pt x="285" y="123"/>
                  </a:lnTo>
                  <a:lnTo>
                    <a:pt x="250" y="141"/>
                  </a:lnTo>
                  <a:lnTo>
                    <a:pt x="217" y="162"/>
                  </a:lnTo>
                  <a:lnTo>
                    <a:pt x="188" y="188"/>
                  </a:lnTo>
                  <a:lnTo>
                    <a:pt x="162" y="216"/>
                  </a:lnTo>
                  <a:lnTo>
                    <a:pt x="141" y="248"/>
                  </a:lnTo>
                  <a:lnTo>
                    <a:pt x="123" y="283"/>
                  </a:lnTo>
                  <a:lnTo>
                    <a:pt x="110" y="321"/>
                  </a:lnTo>
                  <a:lnTo>
                    <a:pt x="103" y="359"/>
                  </a:lnTo>
                  <a:lnTo>
                    <a:pt x="100" y="400"/>
                  </a:lnTo>
                  <a:lnTo>
                    <a:pt x="103" y="440"/>
                  </a:lnTo>
                  <a:lnTo>
                    <a:pt x="110" y="479"/>
                  </a:lnTo>
                  <a:lnTo>
                    <a:pt x="123" y="517"/>
                  </a:lnTo>
                  <a:lnTo>
                    <a:pt x="141" y="550"/>
                  </a:lnTo>
                  <a:lnTo>
                    <a:pt x="162" y="583"/>
                  </a:lnTo>
                  <a:lnTo>
                    <a:pt x="188" y="612"/>
                  </a:lnTo>
                  <a:lnTo>
                    <a:pt x="217" y="637"/>
                  </a:lnTo>
                  <a:lnTo>
                    <a:pt x="250" y="659"/>
                  </a:lnTo>
                  <a:lnTo>
                    <a:pt x="285" y="676"/>
                  </a:lnTo>
                  <a:lnTo>
                    <a:pt x="322" y="688"/>
                  </a:lnTo>
                  <a:lnTo>
                    <a:pt x="361" y="696"/>
                  </a:lnTo>
                  <a:lnTo>
                    <a:pt x="403" y="699"/>
                  </a:lnTo>
                  <a:lnTo>
                    <a:pt x="443" y="696"/>
                  </a:lnTo>
                  <a:lnTo>
                    <a:pt x="483" y="688"/>
                  </a:lnTo>
                  <a:lnTo>
                    <a:pt x="520" y="676"/>
                  </a:lnTo>
                  <a:lnTo>
                    <a:pt x="555" y="659"/>
                  </a:lnTo>
                  <a:lnTo>
                    <a:pt x="587" y="637"/>
                  </a:lnTo>
                  <a:lnTo>
                    <a:pt x="616" y="612"/>
                  </a:lnTo>
                  <a:lnTo>
                    <a:pt x="642" y="583"/>
                  </a:lnTo>
                  <a:lnTo>
                    <a:pt x="664" y="550"/>
                  </a:lnTo>
                  <a:lnTo>
                    <a:pt x="681" y="517"/>
                  </a:lnTo>
                  <a:lnTo>
                    <a:pt x="694" y="479"/>
                  </a:lnTo>
                  <a:lnTo>
                    <a:pt x="702" y="440"/>
                  </a:lnTo>
                  <a:lnTo>
                    <a:pt x="705" y="400"/>
                  </a:lnTo>
                  <a:lnTo>
                    <a:pt x="702" y="359"/>
                  </a:lnTo>
                  <a:lnTo>
                    <a:pt x="694" y="321"/>
                  </a:lnTo>
                  <a:lnTo>
                    <a:pt x="681" y="283"/>
                  </a:lnTo>
                  <a:lnTo>
                    <a:pt x="664" y="248"/>
                  </a:lnTo>
                  <a:lnTo>
                    <a:pt x="642" y="216"/>
                  </a:lnTo>
                  <a:lnTo>
                    <a:pt x="616" y="188"/>
                  </a:lnTo>
                  <a:lnTo>
                    <a:pt x="587" y="162"/>
                  </a:lnTo>
                  <a:lnTo>
                    <a:pt x="555" y="141"/>
                  </a:lnTo>
                  <a:lnTo>
                    <a:pt x="520" y="123"/>
                  </a:lnTo>
                  <a:lnTo>
                    <a:pt x="483" y="110"/>
                  </a:lnTo>
                  <a:lnTo>
                    <a:pt x="443" y="103"/>
                  </a:lnTo>
                  <a:lnTo>
                    <a:pt x="403" y="100"/>
                  </a:lnTo>
                  <a:close/>
                  <a:moveTo>
                    <a:pt x="403" y="0"/>
                  </a:moveTo>
                  <a:lnTo>
                    <a:pt x="453" y="3"/>
                  </a:lnTo>
                  <a:lnTo>
                    <a:pt x="502" y="12"/>
                  </a:lnTo>
                  <a:lnTo>
                    <a:pt x="548" y="26"/>
                  </a:lnTo>
                  <a:lnTo>
                    <a:pt x="591" y="47"/>
                  </a:lnTo>
                  <a:lnTo>
                    <a:pt x="633" y="71"/>
                  </a:lnTo>
                  <a:lnTo>
                    <a:pt x="670" y="101"/>
                  </a:lnTo>
                  <a:lnTo>
                    <a:pt x="704" y="134"/>
                  </a:lnTo>
                  <a:lnTo>
                    <a:pt x="734" y="171"/>
                  </a:lnTo>
                  <a:lnTo>
                    <a:pt x="758" y="211"/>
                  </a:lnTo>
                  <a:lnTo>
                    <a:pt x="778" y="255"/>
                  </a:lnTo>
                  <a:lnTo>
                    <a:pt x="794" y="301"/>
                  </a:lnTo>
                  <a:lnTo>
                    <a:pt x="803" y="349"/>
                  </a:lnTo>
                  <a:lnTo>
                    <a:pt x="806" y="400"/>
                  </a:lnTo>
                  <a:lnTo>
                    <a:pt x="803" y="450"/>
                  </a:lnTo>
                  <a:lnTo>
                    <a:pt x="794" y="498"/>
                  </a:lnTo>
                  <a:lnTo>
                    <a:pt x="778" y="544"/>
                  </a:lnTo>
                  <a:lnTo>
                    <a:pt x="758" y="587"/>
                  </a:lnTo>
                  <a:lnTo>
                    <a:pt x="734" y="628"/>
                  </a:lnTo>
                  <a:lnTo>
                    <a:pt x="704" y="665"/>
                  </a:lnTo>
                  <a:lnTo>
                    <a:pt x="670" y="698"/>
                  </a:lnTo>
                  <a:lnTo>
                    <a:pt x="633" y="727"/>
                  </a:lnTo>
                  <a:lnTo>
                    <a:pt x="591" y="753"/>
                  </a:lnTo>
                  <a:lnTo>
                    <a:pt x="548" y="772"/>
                  </a:lnTo>
                  <a:lnTo>
                    <a:pt x="502" y="787"/>
                  </a:lnTo>
                  <a:lnTo>
                    <a:pt x="453" y="796"/>
                  </a:lnTo>
                  <a:lnTo>
                    <a:pt x="403" y="800"/>
                  </a:lnTo>
                  <a:lnTo>
                    <a:pt x="352" y="796"/>
                  </a:lnTo>
                  <a:lnTo>
                    <a:pt x="303" y="787"/>
                  </a:lnTo>
                  <a:lnTo>
                    <a:pt x="256" y="772"/>
                  </a:lnTo>
                  <a:lnTo>
                    <a:pt x="213" y="753"/>
                  </a:lnTo>
                  <a:lnTo>
                    <a:pt x="172" y="727"/>
                  </a:lnTo>
                  <a:lnTo>
                    <a:pt x="135" y="698"/>
                  </a:lnTo>
                  <a:lnTo>
                    <a:pt x="101" y="665"/>
                  </a:lnTo>
                  <a:lnTo>
                    <a:pt x="72" y="628"/>
                  </a:lnTo>
                  <a:lnTo>
                    <a:pt x="46" y="587"/>
                  </a:lnTo>
                  <a:lnTo>
                    <a:pt x="26" y="544"/>
                  </a:lnTo>
                  <a:lnTo>
                    <a:pt x="12" y="498"/>
                  </a:lnTo>
                  <a:lnTo>
                    <a:pt x="3" y="450"/>
                  </a:lnTo>
                  <a:lnTo>
                    <a:pt x="0" y="400"/>
                  </a:lnTo>
                  <a:lnTo>
                    <a:pt x="3" y="349"/>
                  </a:lnTo>
                  <a:lnTo>
                    <a:pt x="12" y="301"/>
                  </a:lnTo>
                  <a:lnTo>
                    <a:pt x="26" y="255"/>
                  </a:lnTo>
                  <a:lnTo>
                    <a:pt x="46" y="211"/>
                  </a:lnTo>
                  <a:lnTo>
                    <a:pt x="72" y="171"/>
                  </a:lnTo>
                  <a:lnTo>
                    <a:pt x="101" y="134"/>
                  </a:lnTo>
                  <a:lnTo>
                    <a:pt x="135" y="101"/>
                  </a:lnTo>
                  <a:lnTo>
                    <a:pt x="172" y="71"/>
                  </a:lnTo>
                  <a:lnTo>
                    <a:pt x="213" y="47"/>
                  </a:lnTo>
                  <a:lnTo>
                    <a:pt x="256" y="26"/>
                  </a:lnTo>
                  <a:lnTo>
                    <a:pt x="303" y="12"/>
                  </a:lnTo>
                  <a:lnTo>
                    <a:pt x="352" y="3"/>
                  </a:lnTo>
                  <a:lnTo>
                    <a:pt x="403"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endParaRPr lang="es-ES" sz="1800"/>
            </a:p>
          </p:txBody>
        </p:sp>
      </p:grpSp>
    </p:spTree>
    <p:extLst>
      <p:ext uri="{BB962C8B-B14F-4D97-AF65-F5344CB8AC3E}">
        <p14:creationId xmlns:p14="http://schemas.microsoft.com/office/powerpoint/2010/main" val="69140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1" decel="10000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ppt_x"/>
                                          </p:val>
                                        </p:tav>
                                        <p:tav tm="100000">
                                          <p:val>
                                            <p:strVal val="#ppt_x"/>
                                          </p:val>
                                        </p:tav>
                                      </p:tavLst>
                                    </p:anim>
                                    <p:anim calcmode="lin" valueType="num">
                                      <p:cBhvr additive="base">
                                        <p:cTn id="18" dur="1000" fill="hold"/>
                                        <p:tgtEl>
                                          <p:spTgt spid="21"/>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18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ppt_x"/>
                                          </p:val>
                                        </p:tav>
                                        <p:tav tm="100000">
                                          <p:val>
                                            <p:strVal val="#ppt_x"/>
                                          </p:val>
                                        </p:tav>
                                      </p:tavLst>
                                    </p:anim>
                                    <p:anim calcmode="lin" valueType="num">
                                      <p:cBhvr additive="base">
                                        <p:cTn id="22" dur="10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10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000" fill="hold"/>
                                        <p:tgtEl>
                                          <p:spTgt spid="17"/>
                                        </p:tgtEl>
                                        <p:attrNameLst>
                                          <p:attrName>ppt_x</p:attrName>
                                        </p:attrNameLst>
                                      </p:cBhvr>
                                      <p:tavLst>
                                        <p:tav tm="0">
                                          <p:val>
                                            <p:strVal val="#ppt_x"/>
                                          </p:val>
                                        </p:tav>
                                        <p:tav tm="100000">
                                          <p:val>
                                            <p:strVal val="#ppt_x"/>
                                          </p:val>
                                        </p:tav>
                                      </p:tavLst>
                                    </p:anim>
                                    <p:anim calcmode="lin" valueType="num">
                                      <p:cBhvr additive="base">
                                        <p:cTn id="26" dur="1000" fill="hold"/>
                                        <p:tgtEl>
                                          <p:spTgt spid="17"/>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3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12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1000" fill="hold"/>
                                        <p:tgtEl>
                                          <p:spTgt spid="19"/>
                                        </p:tgtEl>
                                        <p:attrNameLst>
                                          <p:attrName>ppt_x</p:attrName>
                                        </p:attrNameLst>
                                      </p:cBhvr>
                                      <p:tavLst>
                                        <p:tav tm="0">
                                          <p:val>
                                            <p:strVal val="#ppt_x"/>
                                          </p:val>
                                        </p:tav>
                                        <p:tav tm="100000">
                                          <p:val>
                                            <p:strVal val="#ppt_x"/>
                                          </p:val>
                                        </p:tav>
                                      </p:tavLst>
                                    </p:anim>
                                    <p:anim calcmode="lin" valueType="num">
                                      <p:cBhvr additive="base">
                                        <p:cTn id="34" dur="1000" fill="hold"/>
                                        <p:tgtEl>
                                          <p:spTgt spid="19"/>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28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2" presetClass="entr" presetSubtype="4" decel="10000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nodeType="withEffect">
                                  <p:stCondLst>
                                    <p:cond delay="20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decel="100000" fill="hold" nodeType="withEffect">
                                  <p:stCondLst>
                                    <p:cond delay="30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fill="hold"/>
                                        <p:tgtEl>
                                          <p:spTgt spid="35"/>
                                        </p:tgtEl>
                                        <p:attrNameLst>
                                          <p:attrName>ppt_x</p:attrName>
                                        </p:attrNameLst>
                                      </p:cBhvr>
                                      <p:tavLst>
                                        <p:tav tm="0">
                                          <p:val>
                                            <p:strVal val="#ppt_x"/>
                                          </p:val>
                                        </p:tav>
                                        <p:tav tm="100000">
                                          <p:val>
                                            <p:strVal val="#ppt_x"/>
                                          </p:val>
                                        </p:tav>
                                      </p:tavLst>
                                    </p:anim>
                                    <p:anim calcmode="lin" valueType="num">
                                      <p:cBhvr additive="base">
                                        <p:cTn id="6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P spid="18" grpId="0" animBg="1"/>
      <p:bldP spid="19" grpId="0" animBg="1"/>
      <p:bldP spid="20" grpId="0" animBg="1"/>
      <p:bldP spid="24" grpId="0"/>
      <p:bldP spid="25" grpId="0"/>
      <p:bldP spid="26" grpId="0"/>
      <p:bldP spid="27"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Syntax Element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6863417"/>
          </a:xfrm>
          <a:prstGeom prst="rect">
            <a:avLst/>
          </a:prstGeom>
          <a:noFill/>
        </p:spPr>
        <p:txBody>
          <a:bodyPr wrap="square" rtlCol="0">
            <a:spAutoFit/>
          </a:bodyPr>
          <a:lstStyle/>
          <a:p>
            <a:pPr marL="571500" indent="-571500" algn="just">
              <a:buFont typeface="Arial" panose="020B0604020202020204" pitchFamily="34" charset="0"/>
              <a:buChar char="•"/>
            </a:pPr>
            <a:r>
              <a:rPr lang="en-IN" sz="4000" dirty="0"/>
              <a:t>The syntax of textual programming languages is usually defined using a combination of regular expressions (for lexical structure) and Backus–</a:t>
            </a:r>
            <a:r>
              <a:rPr lang="en-IN" sz="4000" dirty="0" err="1"/>
              <a:t>Naur</a:t>
            </a:r>
            <a:r>
              <a:rPr lang="en-IN" sz="4000" dirty="0"/>
              <a:t> Form (for grammatical structure) to inductively specify syntactic categories (</a:t>
            </a:r>
            <a:r>
              <a:rPr lang="en-IN" sz="4000" dirty="0" smtClean="0"/>
              <a:t>non-terminals</a:t>
            </a:r>
            <a:r>
              <a:rPr lang="en-IN" sz="4000" dirty="0"/>
              <a:t>) and terminal symbols.</a:t>
            </a:r>
          </a:p>
          <a:p>
            <a:pPr marL="571500" indent="-571500" algn="just">
              <a:buFont typeface="Arial" panose="020B0604020202020204" pitchFamily="34" charset="0"/>
              <a:buChar char="•"/>
            </a:pPr>
            <a:r>
              <a:rPr lang="en-IN" sz="4000" b="1" dirty="0"/>
              <a:t>Lexical Analysis</a:t>
            </a:r>
            <a:r>
              <a:rPr lang="en-IN" sz="4000" dirty="0"/>
              <a:t> is the process of converting a sequence of characters (such as in a computer program or web page) into a sequence of tokens (strings with an identified "meaning").</a:t>
            </a:r>
          </a:p>
          <a:p>
            <a:pPr marL="571500" indent="-571500" algn="just">
              <a:buFont typeface="Arial" panose="020B0604020202020204" pitchFamily="34" charset="0"/>
              <a:buChar char="•"/>
            </a:pPr>
            <a:r>
              <a:rPr lang="en-IN" sz="4000" b="1" dirty="0"/>
              <a:t>Grammatical structures</a:t>
            </a:r>
            <a:r>
              <a:rPr lang="en-IN" sz="4000" dirty="0"/>
              <a:t> or context free grammars are a context-free grammar is a set of production rules that describe all possible strings in a given formal language.</a:t>
            </a:r>
          </a:p>
          <a:p>
            <a:pPr marL="1779783" lvl="1" indent="-571500" algn="just">
              <a:buFont typeface="Arial" panose="020B0604020202020204" pitchFamily="34" charset="0"/>
              <a:buChar char="•"/>
            </a:pPr>
            <a:r>
              <a:rPr lang="en-IN" sz="4000" dirty="0"/>
              <a:t>These rules define the syntax of a language, for example C, C++ and C# syntax require statement terminations with ‘;’ character.</a:t>
            </a:r>
          </a:p>
        </p:txBody>
      </p:sp>
      <p:cxnSp>
        <p:nvCxnSpPr>
          <p:cNvPr id="4" name="10 Conector recto"/>
          <p:cNvCxnSpPr/>
          <p:nvPr/>
        </p:nvCxnSpPr>
        <p:spPr>
          <a:xfrm flipV="1">
            <a:off x="1886648" y="2223279"/>
            <a:ext cx="5580621"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Tree>
    <p:extLst>
      <p:ext uri="{BB962C8B-B14F-4D97-AF65-F5344CB8AC3E}">
        <p14:creationId xmlns:p14="http://schemas.microsoft.com/office/powerpoint/2010/main" val="265664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IN" sz="6600" dirty="0">
                <a:solidFill>
                  <a:schemeClr val="accent3">
                    <a:lumMod val="75000"/>
                  </a:schemeClr>
                </a:solidFill>
                <a:ea typeface="Open Sans Semibold" panose="020B0706030804020204" pitchFamily="34" charset="0"/>
                <a:cs typeface="Open Sans Semibold" panose="020B0706030804020204" pitchFamily="34" charset="0"/>
              </a:rPr>
              <a:t>Syntax Element</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sp>
        <p:nvSpPr>
          <p:cNvPr id="3" name="TextBox 2"/>
          <p:cNvSpPr txBox="1"/>
          <p:nvPr/>
        </p:nvSpPr>
        <p:spPr>
          <a:xfrm>
            <a:off x="2201683" y="3573429"/>
            <a:ext cx="18677075" cy="6863417"/>
          </a:xfrm>
          <a:prstGeom prst="rect">
            <a:avLst/>
          </a:prstGeom>
          <a:noFill/>
        </p:spPr>
        <p:txBody>
          <a:bodyPr wrap="square" rtlCol="0">
            <a:spAutoFit/>
          </a:bodyPr>
          <a:lstStyle/>
          <a:p>
            <a:pPr marL="571500" indent="-571500" algn="just">
              <a:buFont typeface="Arial" panose="020B0604020202020204" pitchFamily="34" charset="0"/>
              <a:buChar char="•"/>
            </a:pPr>
            <a:r>
              <a:rPr lang="en-IN" sz="4000" dirty="0"/>
              <a:t>The syntax of textual programming languages is usually defined using a combination of regular expressions (for lexical structure) and Backus–</a:t>
            </a:r>
            <a:r>
              <a:rPr lang="en-IN" sz="4000" dirty="0" err="1"/>
              <a:t>Naur</a:t>
            </a:r>
            <a:r>
              <a:rPr lang="en-IN" sz="4000" dirty="0"/>
              <a:t> Form (for grammatical structure) to inductively specify syntactic categories (</a:t>
            </a:r>
            <a:r>
              <a:rPr lang="en-IN" sz="4000" dirty="0" smtClean="0"/>
              <a:t>non-terminals</a:t>
            </a:r>
            <a:r>
              <a:rPr lang="en-IN" sz="4000" dirty="0"/>
              <a:t>) and terminal symbols.</a:t>
            </a:r>
          </a:p>
          <a:p>
            <a:pPr marL="571500" indent="-571500" algn="just">
              <a:buFont typeface="Arial" panose="020B0604020202020204" pitchFamily="34" charset="0"/>
              <a:buChar char="•"/>
            </a:pPr>
            <a:r>
              <a:rPr lang="en-IN" sz="4000" b="1" dirty="0"/>
              <a:t>Lexical Analysis</a:t>
            </a:r>
            <a:r>
              <a:rPr lang="en-IN" sz="4000" dirty="0"/>
              <a:t> is the process of converting a sequence of characters (such as in a computer program or web page) into a sequence of tokens (strings with an identified "meaning").</a:t>
            </a:r>
          </a:p>
          <a:p>
            <a:pPr marL="571500" indent="-571500" algn="just">
              <a:buFont typeface="Arial" panose="020B0604020202020204" pitchFamily="34" charset="0"/>
              <a:buChar char="•"/>
            </a:pPr>
            <a:r>
              <a:rPr lang="en-IN" sz="4000" b="1" dirty="0"/>
              <a:t>Grammatical structures</a:t>
            </a:r>
            <a:r>
              <a:rPr lang="en-IN" sz="4000" dirty="0"/>
              <a:t> or context free grammars are a context-free grammar is a set of production rules that describe all possible strings in a given formal language.</a:t>
            </a:r>
          </a:p>
          <a:p>
            <a:pPr marL="1779783" lvl="1" indent="-571500" algn="just">
              <a:buFont typeface="Arial" panose="020B0604020202020204" pitchFamily="34" charset="0"/>
              <a:buChar char="•"/>
            </a:pPr>
            <a:r>
              <a:rPr lang="en-IN" sz="4000" dirty="0"/>
              <a:t>These rules define the syntax of a language, for example C, C++ and C# syntax require statement terminations with ‘;’ character.</a:t>
            </a:r>
          </a:p>
        </p:txBody>
      </p:sp>
      <p:cxnSp>
        <p:nvCxnSpPr>
          <p:cNvPr id="4" name="10 Conector recto"/>
          <p:cNvCxnSpPr/>
          <p:nvPr/>
        </p:nvCxnSpPr>
        <p:spPr>
          <a:xfrm flipV="1">
            <a:off x="1886648" y="2223279"/>
            <a:ext cx="5580621" cy="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 name="3081 Grupo"/>
          <p:cNvGrpSpPr/>
          <p:nvPr/>
        </p:nvGrpSpPr>
        <p:grpSpPr>
          <a:xfrm>
            <a:off x="18976701" y="9739114"/>
            <a:ext cx="1992068" cy="2924563"/>
            <a:chOff x="15352141" y="5250390"/>
            <a:chExt cx="2650073" cy="3245893"/>
          </a:xfrm>
        </p:grpSpPr>
        <p:sp>
          <p:nvSpPr>
            <p:cNvPr id="6" name="47 Rectángulo redondeado"/>
            <p:cNvSpPr>
              <a:spLocks noChangeAspect="1"/>
            </p:cNvSpPr>
            <p:nvPr/>
          </p:nvSpPr>
          <p:spPr>
            <a:xfrm>
              <a:off x="16185674" y="5809550"/>
              <a:ext cx="978966" cy="1162575"/>
            </a:xfrm>
            <a:custGeom>
              <a:avLst/>
              <a:gdLst/>
              <a:ahLst/>
              <a:cxnLst/>
              <a:rect l="l" t="t" r="r" b="b"/>
              <a:pathLst>
                <a:path w="2777262" h="3298153">
                  <a:moveTo>
                    <a:pt x="1388631" y="0"/>
                  </a:moveTo>
                  <a:cubicBezTo>
                    <a:pt x="2155551" y="0"/>
                    <a:pt x="2777262" y="658860"/>
                    <a:pt x="2777262" y="1471604"/>
                  </a:cubicBezTo>
                  <a:cubicBezTo>
                    <a:pt x="2777262" y="2008515"/>
                    <a:pt x="2505939" y="2478270"/>
                    <a:pt x="2099784" y="2733886"/>
                  </a:cubicBezTo>
                  <a:lnTo>
                    <a:pt x="2099784" y="3119913"/>
                  </a:lnTo>
                  <a:cubicBezTo>
                    <a:pt x="2099784" y="3218352"/>
                    <a:pt x="2019983" y="3298153"/>
                    <a:pt x="1921544" y="3298153"/>
                  </a:cubicBezTo>
                  <a:lnTo>
                    <a:pt x="924971" y="3298153"/>
                  </a:lnTo>
                  <a:cubicBezTo>
                    <a:pt x="826532" y="3298153"/>
                    <a:pt x="746731" y="3218352"/>
                    <a:pt x="746731" y="3119913"/>
                  </a:cubicBezTo>
                  <a:lnTo>
                    <a:pt x="746731" y="2775806"/>
                  </a:lnTo>
                  <a:cubicBezTo>
                    <a:pt x="302725" y="2530938"/>
                    <a:pt x="0" y="2038735"/>
                    <a:pt x="0" y="1471604"/>
                  </a:cubicBezTo>
                  <a:cubicBezTo>
                    <a:pt x="0" y="658860"/>
                    <a:pt x="621711" y="0"/>
                    <a:pt x="1388631" y="0"/>
                  </a:cubicBez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Freeform 34"/>
            <p:cNvSpPr>
              <a:spLocks noChangeAspect="1"/>
            </p:cNvSpPr>
            <p:nvPr/>
          </p:nvSpPr>
          <p:spPr bwMode="auto">
            <a:xfrm rot="3106406">
              <a:off x="16775795" y="7599341"/>
              <a:ext cx="346074" cy="482360"/>
            </a:xfrm>
            <a:custGeom>
              <a:avLst/>
              <a:gdLst>
                <a:gd name="T0" fmla="*/ 2318 w 2711"/>
                <a:gd name="T1" fmla="*/ 24 h 3779"/>
                <a:gd name="T2" fmla="*/ 2379 w 2711"/>
                <a:gd name="T3" fmla="*/ 124 h 3779"/>
                <a:gd name="T4" fmla="*/ 2466 w 2711"/>
                <a:gd name="T5" fmla="*/ 297 h 3779"/>
                <a:gd name="T6" fmla="*/ 2561 w 2711"/>
                <a:gd name="T7" fmla="*/ 533 h 3779"/>
                <a:gd name="T8" fmla="*/ 2646 w 2711"/>
                <a:gd name="T9" fmla="*/ 824 h 3779"/>
                <a:gd name="T10" fmla="*/ 2701 w 2711"/>
                <a:gd name="T11" fmla="*/ 1162 h 3779"/>
                <a:gd name="T12" fmla="*/ 2707 w 2711"/>
                <a:gd name="T13" fmla="*/ 1539 h 3779"/>
                <a:gd name="T14" fmla="*/ 2672 w 2711"/>
                <a:gd name="T15" fmla="*/ 1808 h 3779"/>
                <a:gd name="T16" fmla="*/ 2626 w 2711"/>
                <a:gd name="T17" fmla="*/ 1973 h 3779"/>
                <a:gd name="T18" fmla="*/ 2548 w 2711"/>
                <a:gd name="T19" fmla="*/ 2166 h 3779"/>
                <a:gd name="T20" fmla="*/ 2438 w 2711"/>
                <a:gd name="T21" fmla="*/ 2374 h 3779"/>
                <a:gd name="T22" fmla="*/ 2289 w 2711"/>
                <a:gd name="T23" fmla="*/ 2583 h 3779"/>
                <a:gd name="T24" fmla="*/ 2099 w 2711"/>
                <a:gd name="T25" fmla="*/ 2780 h 3779"/>
                <a:gd name="T26" fmla="*/ 1865 w 2711"/>
                <a:gd name="T27" fmla="*/ 2953 h 3779"/>
                <a:gd name="T28" fmla="*/ 1584 w 2711"/>
                <a:gd name="T29" fmla="*/ 3089 h 3779"/>
                <a:gd name="T30" fmla="*/ 1250 w 2711"/>
                <a:gd name="T31" fmla="*/ 3174 h 3779"/>
                <a:gd name="T32" fmla="*/ 862 w 2711"/>
                <a:gd name="T33" fmla="*/ 3196 h 3779"/>
                <a:gd name="T34" fmla="*/ 571 w 2711"/>
                <a:gd name="T35" fmla="*/ 3318 h 3779"/>
                <a:gd name="T36" fmla="*/ 475 w 2711"/>
                <a:gd name="T37" fmla="*/ 3615 h 3779"/>
                <a:gd name="T38" fmla="*/ 399 w 2711"/>
                <a:gd name="T39" fmla="*/ 3713 h 3779"/>
                <a:gd name="T40" fmla="*/ 302 w 2711"/>
                <a:gd name="T41" fmla="*/ 3748 h 3779"/>
                <a:gd name="T42" fmla="*/ 233 w 2711"/>
                <a:gd name="T43" fmla="*/ 3775 h 3779"/>
                <a:gd name="T44" fmla="*/ 254 w 2711"/>
                <a:gd name="T45" fmla="*/ 3615 h 3779"/>
                <a:gd name="T46" fmla="*/ 347 w 2711"/>
                <a:gd name="T47" fmla="*/ 3300 h 3779"/>
                <a:gd name="T48" fmla="*/ 475 w 2711"/>
                <a:gd name="T49" fmla="*/ 3028 h 3779"/>
                <a:gd name="T50" fmla="*/ 638 w 2711"/>
                <a:gd name="T51" fmla="*/ 2824 h 3779"/>
                <a:gd name="T52" fmla="*/ 972 w 2711"/>
                <a:gd name="T53" fmla="*/ 2556 h 3779"/>
                <a:gd name="T54" fmla="*/ 1289 w 2711"/>
                <a:gd name="T55" fmla="*/ 2222 h 3779"/>
                <a:gd name="T56" fmla="*/ 1541 w 2711"/>
                <a:gd name="T57" fmla="*/ 1881 h 3779"/>
                <a:gd name="T58" fmla="*/ 1730 w 2711"/>
                <a:gd name="T59" fmla="*/ 1553 h 3779"/>
                <a:gd name="T60" fmla="*/ 1867 w 2711"/>
                <a:gd name="T61" fmla="*/ 1261 h 3779"/>
                <a:gd name="T62" fmla="*/ 1955 w 2711"/>
                <a:gd name="T63" fmla="*/ 1025 h 3779"/>
                <a:gd name="T64" fmla="*/ 2003 w 2711"/>
                <a:gd name="T65" fmla="*/ 868 h 3779"/>
                <a:gd name="T66" fmla="*/ 2018 w 2711"/>
                <a:gd name="T67" fmla="*/ 811 h 3779"/>
                <a:gd name="T68" fmla="*/ 2002 w 2711"/>
                <a:gd name="T69" fmla="*/ 866 h 3779"/>
                <a:gd name="T70" fmla="*/ 1947 w 2711"/>
                <a:gd name="T71" fmla="*/ 1018 h 3779"/>
                <a:gd name="T72" fmla="*/ 1842 w 2711"/>
                <a:gd name="T73" fmla="*/ 1250 h 3779"/>
                <a:gd name="T74" fmla="*/ 1676 w 2711"/>
                <a:gd name="T75" fmla="*/ 1543 h 3779"/>
                <a:gd name="T76" fmla="*/ 1437 w 2711"/>
                <a:gd name="T77" fmla="*/ 1880 h 3779"/>
                <a:gd name="T78" fmla="*/ 1115 w 2711"/>
                <a:gd name="T79" fmla="*/ 2242 h 3779"/>
                <a:gd name="T80" fmla="*/ 698 w 2711"/>
                <a:gd name="T81" fmla="*/ 2612 h 3779"/>
                <a:gd name="T82" fmla="*/ 477 w 2711"/>
                <a:gd name="T83" fmla="*/ 2790 h 3779"/>
                <a:gd name="T84" fmla="*/ 365 w 2711"/>
                <a:gd name="T85" fmla="*/ 2916 h 3779"/>
                <a:gd name="T86" fmla="*/ 287 w 2711"/>
                <a:gd name="T87" fmla="*/ 3024 h 3779"/>
                <a:gd name="T88" fmla="*/ 250 w 2711"/>
                <a:gd name="T89" fmla="*/ 3082 h 3779"/>
                <a:gd name="T90" fmla="*/ 235 w 2711"/>
                <a:gd name="T91" fmla="*/ 3068 h 3779"/>
                <a:gd name="T92" fmla="*/ 194 w 2711"/>
                <a:gd name="T93" fmla="*/ 3001 h 3779"/>
                <a:gd name="T94" fmla="*/ 141 w 2711"/>
                <a:gd name="T95" fmla="*/ 2886 h 3779"/>
                <a:gd name="T96" fmla="*/ 82 w 2711"/>
                <a:gd name="T97" fmla="*/ 2731 h 3779"/>
                <a:gd name="T98" fmla="*/ 34 w 2711"/>
                <a:gd name="T99" fmla="*/ 2542 h 3779"/>
                <a:gd name="T100" fmla="*/ 4 w 2711"/>
                <a:gd name="T101" fmla="*/ 2327 h 3779"/>
                <a:gd name="T102" fmla="*/ 6 w 2711"/>
                <a:gd name="T103" fmla="*/ 2090 h 3779"/>
                <a:gd name="T104" fmla="*/ 48 w 2711"/>
                <a:gd name="T105" fmla="*/ 1838 h 3779"/>
                <a:gd name="T106" fmla="*/ 143 w 2711"/>
                <a:gd name="T107" fmla="*/ 1578 h 3779"/>
                <a:gd name="T108" fmla="*/ 301 w 2711"/>
                <a:gd name="T109" fmla="*/ 1316 h 3779"/>
                <a:gd name="T110" fmla="*/ 535 w 2711"/>
                <a:gd name="T111" fmla="*/ 1059 h 3779"/>
                <a:gd name="T112" fmla="*/ 855 w 2711"/>
                <a:gd name="T113" fmla="*/ 811 h 3779"/>
                <a:gd name="T114" fmla="*/ 1272 w 2711"/>
                <a:gd name="T115" fmla="*/ 582 h 3779"/>
                <a:gd name="T116" fmla="*/ 1705 w 2711"/>
                <a:gd name="T117" fmla="*/ 404 h 3779"/>
                <a:gd name="T118" fmla="*/ 1898 w 2711"/>
                <a:gd name="T119" fmla="*/ 306 h 3779"/>
                <a:gd name="T120" fmla="*/ 2068 w 2711"/>
                <a:gd name="T121" fmla="*/ 194 h 3779"/>
                <a:gd name="T122" fmla="*/ 2199 w 2711"/>
                <a:gd name="T123" fmla="*/ 91 h 3779"/>
                <a:gd name="T124" fmla="*/ 2282 w 2711"/>
                <a:gd name="T125" fmla="*/ 20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1" h="3779">
                  <a:moveTo>
                    <a:pt x="2302" y="0"/>
                  </a:moveTo>
                  <a:lnTo>
                    <a:pt x="2304" y="3"/>
                  </a:lnTo>
                  <a:lnTo>
                    <a:pt x="2309" y="11"/>
                  </a:lnTo>
                  <a:lnTo>
                    <a:pt x="2318" y="24"/>
                  </a:lnTo>
                  <a:lnTo>
                    <a:pt x="2330" y="42"/>
                  </a:lnTo>
                  <a:lnTo>
                    <a:pt x="2344" y="65"/>
                  </a:lnTo>
                  <a:lnTo>
                    <a:pt x="2360" y="93"/>
                  </a:lnTo>
                  <a:lnTo>
                    <a:pt x="2379" y="124"/>
                  </a:lnTo>
                  <a:lnTo>
                    <a:pt x="2398" y="162"/>
                  </a:lnTo>
                  <a:lnTo>
                    <a:pt x="2419" y="202"/>
                  </a:lnTo>
                  <a:lnTo>
                    <a:pt x="2443" y="248"/>
                  </a:lnTo>
                  <a:lnTo>
                    <a:pt x="2466" y="297"/>
                  </a:lnTo>
                  <a:lnTo>
                    <a:pt x="2490" y="350"/>
                  </a:lnTo>
                  <a:lnTo>
                    <a:pt x="2514" y="407"/>
                  </a:lnTo>
                  <a:lnTo>
                    <a:pt x="2538" y="469"/>
                  </a:lnTo>
                  <a:lnTo>
                    <a:pt x="2561" y="533"/>
                  </a:lnTo>
                  <a:lnTo>
                    <a:pt x="2585" y="600"/>
                  </a:lnTo>
                  <a:lnTo>
                    <a:pt x="2607" y="671"/>
                  </a:lnTo>
                  <a:lnTo>
                    <a:pt x="2628" y="746"/>
                  </a:lnTo>
                  <a:lnTo>
                    <a:pt x="2646" y="824"/>
                  </a:lnTo>
                  <a:lnTo>
                    <a:pt x="2664" y="904"/>
                  </a:lnTo>
                  <a:lnTo>
                    <a:pt x="2679" y="988"/>
                  </a:lnTo>
                  <a:lnTo>
                    <a:pt x="2692" y="1074"/>
                  </a:lnTo>
                  <a:lnTo>
                    <a:pt x="2701" y="1162"/>
                  </a:lnTo>
                  <a:lnTo>
                    <a:pt x="2708" y="1253"/>
                  </a:lnTo>
                  <a:lnTo>
                    <a:pt x="2711" y="1346"/>
                  </a:lnTo>
                  <a:lnTo>
                    <a:pt x="2711" y="1442"/>
                  </a:lnTo>
                  <a:lnTo>
                    <a:pt x="2707" y="1539"/>
                  </a:lnTo>
                  <a:lnTo>
                    <a:pt x="2699" y="1639"/>
                  </a:lnTo>
                  <a:lnTo>
                    <a:pt x="2685" y="1741"/>
                  </a:lnTo>
                  <a:lnTo>
                    <a:pt x="2680" y="1773"/>
                  </a:lnTo>
                  <a:lnTo>
                    <a:pt x="2672" y="1808"/>
                  </a:lnTo>
                  <a:lnTo>
                    <a:pt x="2664" y="1846"/>
                  </a:lnTo>
                  <a:lnTo>
                    <a:pt x="2653" y="1887"/>
                  </a:lnTo>
                  <a:lnTo>
                    <a:pt x="2640" y="1929"/>
                  </a:lnTo>
                  <a:lnTo>
                    <a:pt x="2626" y="1973"/>
                  </a:lnTo>
                  <a:lnTo>
                    <a:pt x="2610" y="2020"/>
                  </a:lnTo>
                  <a:lnTo>
                    <a:pt x="2592" y="2068"/>
                  </a:lnTo>
                  <a:lnTo>
                    <a:pt x="2572" y="2116"/>
                  </a:lnTo>
                  <a:lnTo>
                    <a:pt x="2548" y="2166"/>
                  </a:lnTo>
                  <a:lnTo>
                    <a:pt x="2524" y="2218"/>
                  </a:lnTo>
                  <a:lnTo>
                    <a:pt x="2498" y="2269"/>
                  </a:lnTo>
                  <a:lnTo>
                    <a:pt x="2469" y="2321"/>
                  </a:lnTo>
                  <a:lnTo>
                    <a:pt x="2438" y="2374"/>
                  </a:lnTo>
                  <a:lnTo>
                    <a:pt x="2404" y="2426"/>
                  </a:lnTo>
                  <a:lnTo>
                    <a:pt x="2368" y="2478"/>
                  </a:lnTo>
                  <a:lnTo>
                    <a:pt x="2330" y="2531"/>
                  </a:lnTo>
                  <a:lnTo>
                    <a:pt x="2289" y="2583"/>
                  </a:lnTo>
                  <a:lnTo>
                    <a:pt x="2246" y="2633"/>
                  </a:lnTo>
                  <a:lnTo>
                    <a:pt x="2199" y="2683"/>
                  </a:lnTo>
                  <a:lnTo>
                    <a:pt x="2150" y="2732"/>
                  </a:lnTo>
                  <a:lnTo>
                    <a:pt x="2099" y="2780"/>
                  </a:lnTo>
                  <a:lnTo>
                    <a:pt x="2046" y="2826"/>
                  </a:lnTo>
                  <a:lnTo>
                    <a:pt x="1989" y="2870"/>
                  </a:lnTo>
                  <a:lnTo>
                    <a:pt x="1928" y="2912"/>
                  </a:lnTo>
                  <a:lnTo>
                    <a:pt x="1865" y="2953"/>
                  </a:lnTo>
                  <a:lnTo>
                    <a:pt x="1799" y="2992"/>
                  </a:lnTo>
                  <a:lnTo>
                    <a:pt x="1730" y="3026"/>
                  </a:lnTo>
                  <a:lnTo>
                    <a:pt x="1658" y="3059"/>
                  </a:lnTo>
                  <a:lnTo>
                    <a:pt x="1584" y="3089"/>
                  </a:lnTo>
                  <a:lnTo>
                    <a:pt x="1505" y="3116"/>
                  </a:lnTo>
                  <a:lnTo>
                    <a:pt x="1423" y="3138"/>
                  </a:lnTo>
                  <a:lnTo>
                    <a:pt x="1338" y="3158"/>
                  </a:lnTo>
                  <a:lnTo>
                    <a:pt x="1250" y="3174"/>
                  </a:lnTo>
                  <a:lnTo>
                    <a:pt x="1158" y="3187"/>
                  </a:lnTo>
                  <a:lnTo>
                    <a:pt x="1062" y="3194"/>
                  </a:lnTo>
                  <a:lnTo>
                    <a:pt x="965" y="3197"/>
                  </a:lnTo>
                  <a:lnTo>
                    <a:pt x="862" y="3196"/>
                  </a:lnTo>
                  <a:lnTo>
                    <a:pt x="755" y="3190"/>
                  </a:lnTo>
                  <a:lnTo>
                    <a:pt x="646" y="3180"/>
                  </a:lnTo>
                  <a:lnTo>
                    <a:pt x="606" y="3249"/>
                  </a:lnTo>
                  <a:lnTo>
                    <a:pt x="571" y="3318"/>
                  </a:lnTo>
                  <a:lnTo>
                    <a:pt x="540" y="3391"/>
                  </a:lnTo>
                  <a:lnTo>
                    <a:pt x="514" y="3464"/>
                  </a:lnTo>
                  <a:lnTo>
                    <a:pt x="492" y="3540"/>
                  </a:lnTo>
                  <a:lnTo>
                    <a:pt x="475" y="3615"/>
                  </a:lnTo>
                  <a:lnTo>
                    <a:pt x="461" y="3693"/>
                  </a:lnTo>
                  <a:lnTo>
                    <a:pt x="442" y="3699"/>
                  </a:lnTo>
                  <a:lnTo>
                    <a:pt x="422" y="3705"/>
                  </a:lnTo>
                  <a:lnTo>
                    <a:pt x="399" y="3713"/>
                  </a:lnTo>
                  <a:lnTo>
                    <a:pt x="375" y="3721"/>
                  </a:lnTo>
                  <a:lnTo>
                    <a:pt x="350" y="3729"/>
                  </a:lnTo>
                  <a:lnTo>
                    <a:pt x="327" y="3739"/>
                  </a:lnTo>
                  <a:lnTo>
                    <a:pt x="302" y="3748"/>
                  </a:lnTo>
                  <a:lnTo>
                    <a:pt x="281" y="3756"/>
                  </a:lnTo>
                  <a:lnTo>
                    <a:pt x="262" y="3763"/>
                  </a:lnTo>
                  <a:lnTo>
                    <a:pt x="245" y="3770"/>
                  </a:lnTo>
                  <a:lnTo>
                    <a:pt x="233" y="3775"/>
                  </a:lnTo>
                  <a:lnTo>
                    <a:pt x="224" y="3778"/>
                  </a:lnTo>
                  <a:lnTo>
                    <a:pt x="222" y="3779"/>
                  </a:lnTo>
                  <a:lnTo>
                    <a:pt x="237" y="3697"/>
                  </a:lnTo>
                  <a:lnTo>
                    <a:pt x="254" y="3615"/>
                  </a:lnTo>
                  <a:lnTo>
                    <a:pt x="273" y="3534"/>
                  </a:lnTo>
                  <a:lnTo>
                    <a:pt x="295" y="3453"/>
                  </a:lnTo>
                  <a:lnTo>
                    <a:pt x="320" y="3376"/>
                  </a:lnTo>
                  <a:lnTo>
                    <a:pt x="347" y="3300"/>
                  </a:lnTo>
                  <a:lnTo>
                    <a:pt x="375" y="3227"/>
                  </a:lnTo>
                  <a:lnTo>
                    <a:pt x="406" y="3157"/>
                  </a:lnTo>
                  <a:lnTo>
                    <a:pt x="440" y="3090"/>
                  </a:lnTo>
                  <a:lnTo>
                    <a:pt x="475" y="3028"/>
                  </a:lnTo>
                  <a:lnTo>
                    <a:pt x="512" y="2969"/>
                  </a:lnTo>
                  <a:lnTo>
                    <a:pt x="553" y="2916"/>
                  </a:lnTo>
                  <a:lnTo>
                    <a:pt x="595" y="2867"/>
                  </a:lnTo>
                  <a:lnTo>
                    <a:pt x="638" y="2824"/>
                  </a:lnTo>
                  <a:lnTo>
                    <a:pt x="684" y="2788"/>
                  </a:lnTo>
                  <a:lnTo>
                    <a:pt x="784" y="2712"/>
                  </a:lnTo>
                  <a:lnTo>
                    <a:pt x="881" y="2635"/>
                  </a:lnTo>
                  <a:lnTo>
                    <a:pt x="972" y="2556"/>
                  </a:lnTo>
                  <a:lnTo>
                    <a:pt x="1058" y="2475"/>
                  </a:lnTo>
                  <a:lnTo>
                    <a:pt x="1139" y="2392"/>
                  </a:lnTo>
                  <a:lnTo>
                    <a:pt x="1217" y="2307"/>
                  </a:lnTo>
                  <a:lnTo>
                    <a:pt x="1289" y="2222"/>
                  </a:lnTo>
                  <a:lnTo>
                    <a:pt x="1358" y="2137"/>
                  </a:lnTo>
                  <a:lnTo>
                    <a:pt x="1423" y="2051"/>
                  </a:lnTo>
                  <a:lnTo>
                    <a:pt x="1484" y="1966"/>
                  </a:lnTo>
                  <a:lnTo>
                    <a:pt x="1541" y="1881"/>
                  </a:lnTo>
                  <a:lnTo>
                    <a:pt x="1593" y="1798"/>
                  </a:lnTo>
                  <a:lnTo>
                    <a:pt x="1643" y="1715"/>
                  </a:lnTo>
                  <a:lnTo>
                    <a:pt x="1688" y="1634"/>
                  </a:lnTo>
                  <a:lnTo>
                    <a:pt x="1730" y="1553"/>
                  </a:lnTo>
                  <a:lnTo>
                    <a:pt x="1769" y="1476"/>
                  </a:lnTo>
                  <a:lnTo>
                    <a:pt x="1805" y="1402"/>
                  </a:lnTo>
                  <a:lnTo>
                    <a:pt x="1837" y="1330"/>
                  </a:lnTo>
                  <a:lnTo>
                    <a:pt x="1867" y="1261"/>
                  </a:lnTo>
                  <a:lnTo>
                    <a:pt x="1892" y="1196"/>
                  </a:lnTo>
                  <a:lnTo>
                    <a:pt x="1917" y="1134"/>
                  </a:lnTo>
                  <a:lnTo>
                    <a:pt x="1936" y="1077"/>
                  </a:lnTo>
                  <a:lnTo>
                    <a:pt x="1955" y="1025"/>
                  </a:lnTo>
                  <a:lnTo>
                    <a:pt x="1970" y="977"/>
                  </a:lnTo>
                  <a:lnTo>
                    <a:pt x="1984" y="935"/>
                  </a:lnTo>
                  <a:lnTo>
                    <a:pt x="1995" y="898"/>
                  </a:lnTo>
                  <a:lnTo>
                    <a:pt x="2003" y="868"/>
                  </a:lnTo>
                  <a:lnTo>
                    <a:pt x="2010" y="843"/>
                  </a:lnTo>
                  <a:lnTo>
                    <a:pt x="2014" y="825"/>
                  </a:lnTo>
                  <a:lnTo>
                    <a:pt x="2017" y="814"/>
                  </a:lnTo>
                  <a:lnTo>
                    <a:pt x="2018" y="811"/>
                  </a:lnTo>
                  <a:lnTo>
                    <a:pt x="2017" y="814"/>
                  </a:lnTo>
                  <a:lnTo>
                    <a:pt x="2014" y="825"/>
                  </a:lnTo>
                  <a:lnTo>
                    <a:pt x="2008" y="842"/>
                  </a:lnTo>
                  <a:lnTo>
                    <a:pt x="2002" y="866"/>
                  </a:lnTo>
                  <a:lnTo>
                    <a:pt x="1992" y="895"/>
                  </a:lnTo>
                  <a:lnTo>
                    <a:pt x="1981" y="931"/>
                  </a:lnTo>
                  <a:lnTo>
                    <a:pt x="1965" y="971"/>
                  </a:lnTo>
                  <a:lnTo>
                    <a:pt x="1947" y="1018"/>
                  </a:lnTo>
                  <a:lnTo>
                    <a:pt x="1926" y="1069"/>
                  </a:lnTo>
                  <a:lnTo>
                    <a:pt x="1901" y="1125"/>
                  </a:lnTo>
                  <a:lnTo>
                    <a:pt x="1873" y="1186"/>
                  </a:lnTo>
                  <a:lnTo>
                    <a:pt x="1842" y="1250"/>
                  </a:lnTo>
                  <a:lnTo>
                    <a:pt x="1807" y="1318"/>
                  </a:lnTo>
                  <a:lnTo>
                    <a:pt x="1768" y="1389"/>
                  </a:lnTo>
                  <a:lnTo>
                    <a:pt x="1725" y="1465"/>
                  </a:lnTo>
                  <a:lnTo>
                    <a:pt x="1676" y="1543"/>
                  </a:lnTo>
                  <a:lnTo>
                    <a:pt x="1623" y="1624"/>
                  </a:lnTo>
                  <a:lnTo>
                    <a:pt x="1566" y="1707"/>
                  </a:lnTo>
                  <a:lnTo>
                    <a:pt x="1505" y="1793"/>
                  </a:lnTo>
                  <a:lnTo>
                    <a:pt x="1437" y="1880"/>
                  </a:lnTo>
                  <a:lnTo>
                    <a:pt x="1365" y="1969"/>
                  </a:lnTo>
                  <a:lnTo>
                    <a:pt x="1287" y="2059"/>
                  </a:lnTo>
                  <a:lnTo>
                    <a:pt x="1204" y="2150"/>
                  </a:lnTo>
                  <a:lnTo>
                    <a:pt x="1115" y="2242"/>
                  </a:lnTo>
                  <a:lnTo>
                    <a:pt x="1020" y="2334"/>
                  </a:lnTo>
                  <a:lnTo>
                    <a:pt x="919" y="2427"/>
                  </a:lnTo>
                  <a:lnTo>
                    <a:pt x="811" y="2519"/>
                  </a:lnTo>
                  <a:lnTo>
                    <a:pt x="698" y="2612"/>
                  </a:lnTo>
                  <a:lnTo>
                    <a:pt x="577" y="2703"/>
                  </a:lnTo>
                  <a:lnTo>
                    <a:pt x="542" y="2730"/>
                  </a:lnTo>
                  <a:lnTo>
                    <a:pt x="510" y="2759"/>
                  </a:lnTo>
                  <a:lnTo>
                    <a:pt x="477" y="2790"/>
                  </a:lnTo>
                  <a:lnTo>
                    <a:pt x="447" y="2822"/>
                  </a:lnTo>
                  <a:lnTo>
                    <a:pt x="418" y="2853"/>
                  </a:lnTo>
                  <a:lnTo>
                    <a:pt x="391" y="2884"/>
                  </a:lnTo>
                  <a:lnTo>
                    <a:pt x="365" y="2916"/>
                  </a:lnTo>
                  <a:lnTo>
                    <a:pt x="342" y="2946"/>
                  </a:lnTo>
                  <a:lnTo>
                    <a:pt x="321" y="2974"/>
                  </a:lnTo>
                  <a:lnTo>
                    <a:pt x="304" y="3001"/>
                  </a:lnTo>
                  <a:lnTo>
                    <a:pt x="287" y="3024"/>
                  </a:lnTo>
                  <a:lnTo>
                    <a:pt x="273" y="3045"/>
                  </a:lnTo>
                  <a:lnTo>
                    <a:pt x="263" y="3061"/>
                  </a:lnTo>
                  <a:lnTo>
                    <a:pt x="256" y="3074"/>
                  </a:lnTo>
                  <a:lnTo>
                    <a:pt x="250" y="3082"/>
                  </a:lnTo>
                  <a:lnTo>
                    <a:pt x="249" y="3085"/>
                  </a:lnTo>
                  <a:lnTo>
                    <a:pt x="247" y="3083"/>
                  </a:lnTo>
                  <a:lnTo>
                    <a:pt x="241" y="3078"/>
                  </a:lnTo>
                  <a:lnTo>
                    <a:pt x="235" y="3068"/>
                  </a:lnTo>
                  <a:lnTo>
                    <a:pt x="227" y="3056"/>
                  </a:lnTo>
                  <a:lnTo>
                    <a:pt x="217" y="3040"/>
                  </a:lnTo>
                  <a:lnTo>
                    <a:pt x="206" y="3022"/>
                  </a:lnTo>
                  <a:lnTo>
                    <a:pt x="194" y="3001"/>
                  </a:lnTo>
                  <a:lnTo>
                    <a:pt x="181" y="2975"/>
                  </a:lnTo>
                  <a:lnTo>
                    <a:pt x="169" y="2948"/>
                  </a:lnTo>
                  <a:lnTo>
                    <a:pt x="155" y="2918"/>
                  </a:lnTo>
                  <a:lnTo>
                    <a:pt x="141" y="2886"/>
                  </a:lnTo>
                  <a:lnTo>
                    <a:pt x="126" y="2851"/>
                  </a:lnTo>
                  <a:lnTo>
                    <a:pt x="112" y="2813"/>
                  </a:lnTo>
                  <a:lnTo>
                    <a:pt x="96" y="2773"/>
                  </a:lnTo>
                  <a:lnTo>
                    <a:pt x="82" y="2731"/>
                  </a:lnTo>
                  <a:lnTo>
                    <a:pt x="70" y="2687"/>
                  </a:lnTo>
                  <a:lnTo>
                    <a:pt x="57" y="2641"/>
                  </a:lnTo>
                  <a:lnTo>
                    <a:pt x="45" y="2592"/>
                  </a:lnTo>
                  <a:lnTo>
                    <a:pt x="34" y="2542"/>
                  </a:lnTo>
                  <a:lnTo>
                    <a:pt x="24" y="2491"/>
                  </a:lnTo>
                  <a:lnTo>
                    <a:pt x="16" y="2438"/>
                  </a:lnTo>
                  <a:lnTo>
                    <a:pt x="9" y="2383"/>
                  </a:lnTo>
                  <a:lnTo>
                    <a:pt x="4" y="2327"/>
                  </a:lnTo>
                  <a:lnTo>
                    <a:pt x="1" y="2269"/>
                  </a:lnTo>
                  <a:lnTo>
                    <a:pt x="0" y="2211"/>
                  </a:lnTo>
                  <a:lnTo>
                    <a:pt x="1" y="2150"/>
                  </a:lnTo>
                  <a:lnTo>
                    <a:pt x="6" y="2090"/>
                  </a:lnTo>
                  <a:lnTo>
                    <a:pt x="11" y="2028"/>
                  </a:lnTo>
                  <a:lnTo>
                    <a:pt x="21" y="1965"/>
                  </a:lnTo>
                  <a:lnTo>
                    <a:pt x="32" y="1902"/>
                  </a:lnTo>
                  <a:lnTo>
                    <a:pt x="48" y="1838"/>
                  </a:lnTo>
                  <a:lnTo>
                    <a:pt x="66" y="1773"/>
                  </a:lnTo>
                  <a:lnTo>
                    <a:pt x="88" y="1709"/>
                  </a:lnTo>
                  <a:lnTo>
                    <a:pt x="114" y="1644"/>
                  </a:lnTo>
                  <a:lnTo>
                    <a:pt x="143" y="1578"/>
                  </a:lnTo>
                  <a:lnTo>
                    <a:pt x="176" y="1513"/>
                  </a:lnTo>
                  <a:lnTo>
                    <a:pt x="213" y="1447"/>
                  </a:lnTo>
                  <a:lnTo>
                    <a:pt x="255" y="1381"/>
                  </a:lnTo>
                  <a:lnTo>
                    <a:pt x="301" y="1316"/>
                  </a:lnTo>
                  <a:lnTo>
                    <a:pt x="352" y="1251"/>
                  </a:lnTo>
                  <a:lnTo>
                    <a:pt x="408" y="1187"/>
                  </a:lnTo>
                  <a:lnTo>
                    <a:pt x="469" y="1122"/>
                  </a:lnTo>
                  <a:lnTo>
                    <a:pt x="535" y="1059"/>
                  </a:lnTo>
                  <a:lnTo>
                    <a:pt x="606" y="995"/>
                  </a:lnTo>
                  <a:lnTo>
                    <a:pt x="684" y="933"/>
                  </a:lnTo>
                  <a:lnTo>
                    <a:pt x="767" y="871"/>
                  </a:lnTo>
                  <a:lnTo>
                    <a:pt x="855" y="811"/>
                  </a:lnTo>
                  <a:lnTo>
                    <a:pt x="949" y="752"/>
                  </a:lnTo>
                  <a:lnTo>
                    <a:pt x="1051" y="693"/>
                  </a:lnTo>
                  <a:lnTo>
                    <a:pt x="1158" y="636"/>
                  </a:lnTo>
                  <a:lnTo>
                    <a:pt x="1272" y="582"/>
                  </a:lnTo>
                  <a:lnTo>
                    <a:pt x="1393" y="527"/>
                  </a:lnTo>
                  <a:lnTo>
                    <a:pt x="1520" y="475"/>
                  </a:lnTo>
                  <a:lnTo>
                    <a:pt x="1655" y="423"/>
                  </a:lnTo>
                  <a:lnTo>
                    <a:pt x="1705" y="404"/>
                  </a:lnTo>
                  <a:lnTo>
                    <a:pt x="1755" y="383"/>
                  </a:lnTo>
                  <a:lnTo>
                    <a:pt x="1804" y="358"/>
                  </a:lnTo>
                  <a:lnTo>
                    <a:pt x="1851" y="333"/>
                  </a:lnTo>
                  <a:lnTo>
                    <a:pt x="1898" y="306"/>
                  </a:lnTo>
                  <a:lnTo>
                    <a:pt x="1943" y="278"/>
                  </a:lnTo>
                  <a:lnTo>
                    <a:pt x="1986" y="250"/>
                  </a:lnTo>
                  <a:lnTo>
                    <a:pt x="2028" y="222"/>
                  </a:lnTo>
                  <a:lnTo>
                    <a:pt x="2068" y="194"/>
                  </a:lnTo>
                  <a:lnTo>
                    <a:pt x="2104" y="166"/>
                  </a:lnTo>
                  <a:lnTo>
                    <a:pt x="2139" y="139"/>
                  </a:lnTo>
                  <a:lnTo>
                    <a:pt x="2171" y="114"/>
                  </a:lnTo>
                  <a:lnTo>
                    <a:pt x="2199" y="91"/>
                  </a:lnTo>
                  <a:lnTo>
                    <a:pt x="2226" y="68"/>
                  </a:lnTo>
                  <a:lnTo>
                    <a:pt x="2248" y="50"/>
                  </a:lnTo>
                  <a:lnTo>
                    <a:pt x="2267" y="32"/>
                  </a:lnTo>
                  <a:lnTo>
                    <a:pt x="2282" y="20"/>
                  </a:lnTo>
                  <a:lnTo>
                    <a:pt x="2292" y="9"/>
                  </a:lnTo>
                  <a:lnTo>
                    <a:pt x="2299" y="2"/>
                  </a:lnTo>
                  <a:lnTo>
                    <a:pt x="23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nvGrpSpPr>
            <p:cNvPr id="8" name="Group 23"/>
            <p:cNvGrpSpPr>
              <a:grpSpLocks noChangeAspect="1"/>
            </p:cNvGrpSpPr>
            <p:nvPr/>
          </p:nvGrpSpPr>
          <p:grpSpPr bwMode="auto">
            <a:xfrm>
              <a:off x="16129532" y="5778674"/>
              <a:ext cx="1094717" cy="1627981"/>
              <a:chOff x="6291" y="3307"/>
              <a:chExt cx="1903" cy="2830"/>
            </a:xfrm>
            <a:solidFill>
              <a:srgbClr val="18272A"/>
            </a:solidFill>
          </p:grpSpPr>
          <p:sp>
            <p:nvSpPr>
              <p:cNvPr id="18" name="Freeform 25"/>
              <p:cNvSpPr>
                <a:spLocks noEditPoints="1"/>
              </p:cNvSpPr>
              <p:nvPr/>
            </p:nvSpPr>
            <p:spPr bwMode="auto">
              <a:xfrm>
                <a:off x="6291" y="3307"/>
                <a:ext cx="1903" cy="2175"/>
              </a:xfrm>
              <a:custGeom>
                <a:avLst/>
                <a:gdLst>
                  <a:gd name="T0" fmla="*/ 1508 w 3806"/>
                  <a:gd name="T1" fmla="*/ 304 h 4349"/>
                  <a:gd name="T2" fmla="*/ 1036 w 3806"/>
                  <a:gd name="T3" fmla="*/ 502 h 4349"/>
                  <a:gd name="T4" fmla="*/ 652 w 3806"/>
                  <a:gd name="T5" fmla="*/ 831 h 4349"/>
                  <a:gd name="T6" fmla="*/ 386 w 3806"/>
                  <a:gd name="T7" fmla="*/ 1263 h 4349"/>
                  <a:gd name="T8" fmla="*/ 262 w 3806"/>
                  <a:gd name="T9" fmla="*/ 1769 h 4349"/>
                  <a:gd name="T10" fmla="*/ 293 w 3806"/>
                  <a:gd name="T11" fmla="*/ 2251 h 4349"/>
                  <a:gd name="T12" fmla="*/ 453 w 3806"/>
                  <a:gd name="T13" fmla="*/ 2683 h 4349"/>
                  <a:gd name="T14" fmla="*/ 725 w 3806"/>
                  <a:gd name="T15" fmla="*/ 3053 h 4349"/>
                  <a:gd name="T16" fmla="*/ 1093 w 3806"/>
                  <a:gd name="T17" fmla="*/ 3337 h 4349"/>
                  <a:gd name="T18" fmla="*/ 1157 w 3806"/>
                  <a:gd name="T19" fmla="*/ 3432 h 4349"/>
                  <a:gd name="T20" fmla="*/ 1279 w 3806"/>
                  <a:gd name="T21" fmla="*/ 4050 h 4349"/>
                  <a:gd name="T22" fmla="*/ 2424 w 3806"/>
                  <a:gd name="T23" fmla="*/ 4094 h 4349"/>
                  <a:gd name="T24" fmla="*/ 2551 w 3806"/>
                  <a:gd name="T25" fmla="*/ 4020 h 4349"/>
                  <a:gd name="T26" fmla="*/ 2658 w 3806"/>
                  <a:gd name="T27" fmla="*/ 3403 h 4349"/>
                  <a:gd name="T28" fmla="*/ 2815 w 3806"/>
                  <a:gd name="T29" fmla="*/ 3275 h 4349"/>
                  <a:gd name="T30" fmla="*/ 3161 w 3806"/>
                  <a:gd name="T31" fmla="*/ 2967 h 4349"/>
                  <a:gd name="T32" fmla="*/ 3405 w 3806"/>
                  <a:gd name="T33" fmla="*/ 2580 h 4349"/>
                  <a:gd name="T34" fmla="*/ 3534 w 3806"/>
                  <a:gd name="T35" fmla="*/ 2137 h 4349"/>
                  <a:gd name="T36" fmla="*/ 3529 w 3806"/>
                  <a:gd name="T37" fmla="*/ 1637 h 4349"/>
                  <a:gd name="T38" fmla="*/ 3367 w 3806"/>
                  <a:gd name="T39" fmla="*/ 1146 h 4349"/>
                  <a:gd name="T40" fmla="*/ 3068 w 3806"/>
                  <a:gd name="T41" fmla="*/ 738 h 4349"/>
                  <a:gd name="T42" fmla="*/ 2660 w 3806"/>
                  <a:gd name="T43" fmla="*/ 440 h 4349"/>
                  <a:gd name="T44" fmla="*/ 2171 w 3806"/>
                  <a:gd name="T45" fmla="*/ 277 h 4349"/>
                  <a:gd name="T46" fmla="*/ 2045 w 3806"/>
                  <a:gd name="T47" fmla="*/ 5 h 4349"/>
                  <a:gd name="T48" fmla="*/ 2581 w 3806"/>
                  <a:gd name="T49" fmla="*/ 124 h 4349"/>
                  <a:gd name="T50" fmla="*/ 3049 w 3806"/>
                  <a:gd name="T51" fmla="*/ 384 h 4349"/>
                  <a:gd name="T52" fmla="*/ 3424 w 3806"/>
                  <a:gd name="T53" fmla="*/ 759 h 4349"/>
                  <a:gd name="T54" fmla="*/ 3682 w 3806"/>
                  <a:gd name="T55" fmla="*/ 1225 h 4349"/>
                  <a:gd name="T56" fmla="*/ 3801 w 3806"/>
                  <a:gd name="T57" fmla="*/ 1761 h 4349"/>
                  <a:gd name="T58" fmla="*/ 3767 w 3806"/>
                  <a:gd name="T59" fmla="*/ 2294 h 4349"/>
                  <a:gd name="T60" fmla="*/ 3593 w 3806"/>
                  <a:gd name="T61" fmla="*/ 2778 h 4349"/>
                  <a:gd name="T62" fmla="*/ 3298 w 3806"/>
                  <a:gd name="T63" fmla="*/ 3198 h 4349"/>
                  <a:gd name="T64" fmla="*/ 2896 w 3806"/>
                  <a:gd name="T65" fmla="*/ 3528 h 4349"/>
                  <a:gd name="T66" fmla="*/ 2772 w 3806"/>
                  <a:gd name="T67" fmla="*/ 4151 h 4349"/>
                  <a:gd name="T68" fmla="*/ 2598 w 3806"/>
                  <a:gd name="T69" fmla="*/ 4310 h 4349"/>
                  <a:gd name="T70" fmla="*/ 1382 w 3806"/>
                  <a:gd name="T71" fmla="*/ 4349 h 4349"/>
                  <a:gd name="T72" fmla="*/ 1157 w 3806"/>
                  <a:gd name="T73" fmla="*/ 4280 h 4349"/>
                  <a:gd name="T74" fmla="*/ 1005 w 3806"/>
                  <a:gd name="T75" fmla="*/ 4098 h 4349"/>
                  <a:gd name="T76" fmla="*/ 802 w 3806"/>
                  <a:gd name="T77" fmla="*/ 3456 h 4349"/>
                  <a:gd name="T78" fmla="*/ 423 w 3806"/>
                  <a:gd name="T79" fmla="*/ 3101 h 4349"/>
                  <a:gd name="T80" fmla="*/ 158 w 3806"/>
                  <a:gd name="T81" fmla="*/ 2662 h 4349"/>
                  <a:gd name="T82" fmla="*/ 17 w 3806"/>
                  <a:gd name="T83" fmla="*/ 2165 h 4349"/>
                  <a:gd name="T84" fmla="*/ 21 w 3806"/>
                  <a:gd name="T85" fmla="*/ 1623 h 4349"/>
                  <a:gd name="T86" fmla="*/ 177 w 3806"/>
                  <a:gd name="T87" fmla="*/ 1101 h 4349"/>
                  <a:gd name="T88" fmla="*/ 467 w 3806"/>
                  <a:gd name="T89" fmla="*/ 656 h 4349"/>
                  <a:gd name="T90" fmla="*/ 868 w 3806"/>
                  <a:gd name="T91" fmla="*/ 306 h 4349"/>
                  <a:gd name="T92" fmla="*/ 1355 w 3806"/>
                  <a:gd name="T93" fmla="*/ 81 h 4349"/>
                  <a:gd name="T94" fmla="*/ 1902 w 3806"/>
                  <a:gd name="T95" fmla="*/ 0 h 4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6" h="4349">
                    <a:moveTo>
                      <a:pt x="1902" y="256"/>
                    </a:moveTo>
                    <a:lnTo>
                      <a:pt x="1768" y="261"/>
                    </a:lnTo>
                    <a:lnTo>
                      <a:pt x="1637" y="277"/>
                    </a:lnTo>
                    <a:lnTo>
                      <a:pt x="1508" y="304"/>
                    </a:lnTo>
                    <a:lnTo>
                      <a:pt x="1382" y="341"/>
                    </a:lnTo>
                    <a:lnTo>
                      <a:pt x="1262" y="385"/>
                    </a:lnTo>
                    <a:lnTo>
                      <a:pt x="1147" y="440"/>
                    </a:lnTo>
                    <a:lnTo>
                      <a:pt x="1036" y="502"/>
                    </a:lnTo>
                    <a:lnTo>
                      <a:pt x="931" y="575"/>
                    </a:lnTo>
                    <a:lnTo>
                      <a:pt x="831" y="654"/>
                    </a:lnTo>
                    <a:lnTo>
                      <a:pt x="739" y="738"/>
                    </a:lnTo>
                    <a:lnTo>
                      <a:pt x="652" y="831"/>
                    </a:lnTo>
                    <a:lnTo>
                      <a:pt x="573" y="931"/>
                    </a:lnTo>
                    <a:lnTo>
                      <a:pt x="503" y="1036"/>
                    </a:lnTo>
                    <a:lnTo>
                      <a:pt x="441" y="1146"/>
                    </a:lnTo>
                    <a:lnTo>
                      <a:pt x="386" y="1263"/>
                    </a:lnTo>
                    <a:lnTo>
                      <a:pt x="339" y="1384"/>
                    </a:lnTo>
                    <a:lnTo>
                      <a:pt x="303" y="1508"/>
                    </a:lnTo>
                    <a:lnTo>
                      <a:pt x="277" y="1637"/>
                    </a:lnTo>
                    <a:lnTo>
                      <a:pt x="262" y="1769"/>
                    </a:lnTo>
                    <a:lnTo>
                      <a:pt x="257" y="1903"/>
                    </a:lnTo>
                    <a:lnTo>
                      <a:pt x="260" y="2020"/>
                    </a:lnTo>
                    <a:lnTo>
                      <a:pt x="272" y="2137"/>
                    </a:lnTo>
                    <a:lnTo>
                      <a:pt x="293" y="2251"/>
                    </a:lnTo>
                    <a:lnTo>
                      <a:pt x="322" y="2365"/>
                    </a:lnTo>
                    <a:lnTo>
                      <a:pt x="358" y="2473"/>
                    </a:lnTo>
                    <a:lnTo>
                      <a:pt x="401" y="2580"/>
                    </a:lnTo>
                    <a:lnTo>
                      <a:pt x="453" y="2683"/>
                    </a:lnTo>
                    <a:lnTo>
                      <a:pt x="511" y="2783"/>
                    </a:lnTo>
                    <a:lnTo>
                      <a:pt x="575" y="2878"/>
                    </a:lnTo>
                    <a:lnTo>
                      <a:pt x="646" y="2967"/>
                    </a:lnTo>
                    <a:lnTo>
                      <a:pt x="725" y="3053"/>
                    </a:lnTo>
                    <a:lnTo>
                      <a:pt x="807" y="3132"/>
                    </a:lnTo>
                    <a:lnTo>
                      <a:pt x="897" y="3208"/>
                    </a:lnTo>
                    <a:lnTo>
                      <a:pt x="992" y="3275"/>
                    </a:lnTo>
                    <a:lnTo>
                      <a:pt x="1093" y="3337"/>
                    </a:lnTo>
                    <a:lnTo>
                      <a:pt x="1117" y="3354"/>
                    </a:lnTo>
                    <a:lnTo>
                      <a:pt x="1136" y="3377"/>
                    </a:lnTo>
                    <a:lnTo>
                      <a:pt x="1150" y="3403"/>
                    </a:lnTo>
                    <a:lnTo>
                      <a:pt x="1157" y="3432"/>
                    </a:lnTo>
                    <a:lnTo>
                      <a:pt x="1226" y="3943"/>
                    </a:lnTo>
                    <a:lnTo>
                      <a:pt x="1236" y="3983"/>
                    </a:lnTo>
                    <a:lnTo>
                      <a:pt x="1255" y="4020"/>
                    </a:lnTo>
                    <a:lnTo>
                      <a:pt x="1279" y="4050"/>
                    </a:lnTo>
                    <a:lnTo>
                      <a:pt x="1310" y="4074"/>
                    </a:lnTo>
                    <a:lnTo>
                      <a:pt x="1345" y="4089"/>
                    </a:lnTo>
                    <a:lnTo>
                      <a:pt x="1382" y="4094"/>
                    </a:lnTo>
                    <a:lnTo>
                      <a:pt x="2424" y="4094"/>
                    </a:lnTo>
                    <a:lnTo>
                      <a:pt x="2462" y="4089"/>
                    </a:lnTo>
                    <a:lnTo>
                      <a:pt x="2496" y="4074"/>
                    </a:lnTo>
                    <a:lnTo>
                      <a:pt x="2527" y="4050"/>
                    </a:lnTo>
                    <a:lnTo>
                      <a:pt x="2551" y="4020"/>
                    </a:lnTo>
                    <a:lnTo>
                      <a:pt x="2570" y="3983"/>
                    </a:lnTo>
                    <a:lnTo>
                      <a:pt x="2581" y="3943"/>
                    </a:lnTo>
                    <a:lnTo>
                      <a:pt x="2649" y="3432"/>
                    </a:lnTo>
                    <a:lnTo>
                      <a:pt x="2658" y="3403"/>
                    </a:lnTo>
                    <a:lnTo>
                      <a:pt x="2670" y="3377"/>
                    </a:lnTo>
                    <a:lnTo>
                      <a:pt x="2689" y="3354"/>
                    </a:lnTo>
                    <a:lnTo>
                      <a:pt x="2713" y="3337"/>
                    </a:lnTo>
                    <a:lnTo>
                      <a:pt x="2815" y="3275"/>
                    </a:lnTo>
                    <a:lnTo>
                      <a:pt x="2909" y="3208"/>
                    </a:lnTo>
                    <a:lnTo>
                      <a:pt x="2999" y="3132"/>
                    </a:lnTo>
                    <a:lnTo>
                      <a:pt x="3083" y="3053"/>
                    </a:lnTo>
                    <a:lnTo>
                      <a:pt x="3161" y="2967"/>
                    </a:lnTo>
                    <a:lnTo>
                      <a:pt x="3231" y="2878"/>
                    </a:lnTo>
                    <a:lnTo>
                      <a:pt x="3297" y="2783"/>
                    </a:lnTo>
                    <a:lnTo>
                      <a:pt x="3354" y="2683"/>
                    </a:lnTo>
                    <a:lnTo>
                      <a:pt x="3405" y="2580"/>
                    </a:lnTo>
                    <a:lnTo>
                      <a:pt x="3448" y="2473"/>
                    </a:lnTo>
                    <a:lnTo>
                      <a:pt x="3484" y="2365"/>
                    </a:lnTo>
                    <a:lnTo>
                      <a:pt x="3514" y="2251"/>
                    </a:lnTo>
                    <a:lnTo>
                      <a:pt x="3534" y="2137"/>
                    </a:lnTo>
                    <a:lnTo>
                      <a:pt x="3546" y="2020"/>
                    </a:lnTo>
                    <a:lnTo>
                      <a:pt x="3551" y="1903"/>
                    </a:lnTo>
                    <a:lnTo>
                      <a:pt x="3545" y="1769"/>
                    </a:lnTo>
                    <a:lnTo>
                      <a:pt x="3529" y="1637"/>
                    </a:lnTo>
                    <a:lnTo>
                      <a:pt x="3503" y="1508"/>
                    </a:lnTo>
                    <a:lnTo>
                      <a:pt x="3467" y="1384"/>
                    </a:lnTo>
                    <a:lnTo>
                      <a:pt x="3421" y="1263"/>
                    </a:lnTo>
                    <a:lnTo>
                      <a:pt x="3367" y="1146"/>
                    </a:lnTo>
                    <a:lnTo>
                      <a:pt x="3304" y="1036"/>
                    </a:lnTo>
                    <a:lnTo>
                      <a:pt x="3233" y="931"/>
                    </a:lnTo>
                    <a:lnTo>
                      <a:pt x="3154" y="831"/>
                    </a:lnTo>
                    <a:lnTo>
                      <a:pt x="3068" y="738"/>
                    </a:lnTo>
                    <a:lnTo>
                      <a:pt x="2975" y="654"/>
                    </a:lnTo>
                    <a:lnTo>
                      <a:pt x="2875" y="575"/>
                    </a:lnTo>
                    <a:lnTo>
                      <a:pt x="2770" y="502"/>
                    </a:lnTo>
                    <a:lnTo>
                      <a:pt x="2660" y="440"/>
                    </a:lnTo>
                    <a:lnTo>
                      <a:pt x="2544" y="385"/>
                    </a:lnTo>
                    <a:lnTo>
                      <a:pt x="2424" y="341"/>
                    </a:lnTo>
                    <a:lnTo>
                      <a:pt x="2298" y="304"/>
                    </a:lnTo>
                    <a:lnTo>
                      <a:pt x="2171" y="277"/>
                    </a:lnTo>
                    <a:lnTo>
                      <a:pt x="2038" y="261"/>
                    </a:lnTo>
                    <a:lnTo>
                      <a:pt x="1902" y="256"/>
                    </a:lnTo>
                    <a:close/>
                    <a:moveTo>
                      <a:pt x="1902" y="0"/>
                    </a:moveTo>
                    <a:lnTo>
                      <a:pt x="2045" y="5"/>
                    </a:lnTo>
                    <a:lnTo>
                      <a:pt x="2185" y="20"/>
                    </a:lnTo>
                    <a:lnTo>
                      <a:pt x="2321" y="46"/>
                    </a:lnTo>
                    <a:lnTo>
                      <a:pt x="2453" y="81"/>
                    </a:lnTo>
                    <a:lnTo>
                      <a:pt x="2581" y="124"/>
                    </a:lnTo>
                    <a:lnTo>
                      <a:pt x="2705" y="177"/>
                    </a:lnTo>
                    <a:lnTo>
                      <a:pt x="2825" y="237"/>
                    </a:lnTo>
                    <a:lnTo>
                      <a:pt x="2939" y="306"/>
                    </a:lnTo>
                    <a:lnTo>
                      <a:pt x="3049" y="384"/>
                    </a:lnTo>
                    <a:lnTo>
                      <a:pt x="3152" y="468"/>
                    </a:lnTo>
                    <a:lnTo>
                      <a:pt x="3249" y="557"/>
                    </a:lnTo>
                    <a:lnTo>
                      <a:pt x="3340" y="656"/>
                    </a:lnTo>
                    <a:lnTo>
                      <a:pt x="3424" y="759"/>
                    </a:lnTo>
                    <a:lnTo>
                      <a:pt x="3500" y="867"/>
                    </a:lnTo>
                    <a:lnTo>
                      <a:pt x="3569" y="983"/>
                    </a:lnTo>
                    <a:lnTo>
                      <a:pt x="3629" y="1101"/>
                    </a:lnTo>
                    <a:lnTo>
                      <a:pt x="3682" y="1225"/>
                    </a:lnTo>
                    <a:lnTo>
                      <a:pt x="3727" y="1354"/>
                    </a:lnTo>
                    <a:lnTo>
                      <a:pt x="3762" y="1487"/>
                    </a:lnTo>
                    <a:lnTo>
                      <a:pt x="3786" y="1623"/>
                    </a:lnTo>
                    <a:lnTo>
                      <a:pt x="3801" y="1761"/>
                    </a:lnTo>
                    <a:lnTo>
                      <a:pt x="3806" y="1903"/>
                    </a:lnTo>
                    <a:lnTo>
                      <a:pt x="3803" y="2036"/>
                    </a:lnTo>
                    <a:lnTo>
                      <a:pt x="3789" y="2165"/>
                    </a:lnTo>
                    <a:lnTo>
                      <a:pt x="3767" y="2294"/>
                    </a:lnTo>
                    <a:lnTo>
                      <a:pt x="3736" y="2420"/>
                    </a:lnTo>
                    <a:lnTo>
                      <a:pt x="3696" y="2542"/>
                    </a:lnTo>
                    <a:lnTo>
                      <a:pt x="3648" y="2662"/>
                    </a:lnTo>
                    <a:lnTo>
                      <a:pt x="3593" y="2778"/>
                    </a:lnTo>
                    <a:lnTo>
                      <a:pt x="3531" y="2890"/>
                    </a:lnTo>
                    <a:lnTo>
                      <a:pt x="3460" y="2998"/>
                    </a:lnTo>
                    <a:lnTo>
                      <a:pt x="3383" y="3101"/>
                    </a:lnTo>
                    <a:lnTo>
                      <a:pt x="3298" y="3198"/>
                    </a:lnTo>
                    <a:lnTo>
                      <a:pt x="3207" y="3291"/>
                    </a:lnTo>
                    <a:lnTo>
                      <a:pt x="3109" y="3377"/>
                    </a:lnTo>
                    <a:lnTo>
                      <a:pt x="3006" y="3456"/>
                    </a:lnTo>
                    <a:lnTo>
                      <a:pt x="2896" y="3528"/>
                    </a:lnTo>
                    <a:lnTo>
                      <a:pt x="2834" y="3977"/>
                    </a:lnTo>
                    <a:lnTo>
                      <a:pt x="2822" y="4039"/>
                    </a:lnTo>
                    <a:lnTo>
                      <a:pt x="2801" y="4098"/>
                    </a:lnTo>
                    <a:lnTo>
                      <a:pt x="2772" y="4151"/>
                    </a:lnTo>
                    <a:lnTo>
                      <a:pt x="2737" y="4199"/>
                    </a:lnTo>
                    <a:lnTo>
                      <a:pt x="2696" y="4243"/>
                    </a:lnTo>
                    <a:lnTo>
                      <a:pt x="2649" y="4280"/>
                    </a:lnTo>
                    <a:lnTo>
                      <a:pt x="2598" y="4310"/>
                    </a:lnTo>
                    <a:lnTo>
                      <a:pt x="2543" y="4332"/>
                    </a:lnTo>
                    <a:lnTo>
                      <a:pt x="2486" y="4346"/>
                    </a:lnTo>
                    <a:lnTo>
                      <a:pt x="2424" y="4349"/>
                    </a:lnTo>
                    <a:lnTo>
                      <a:pt x="1382" y="4349"/>
                    </a:lnTo>
                    <a:lnTo>
                      <a:pt x="1322" y="4346"/>
                    </a:lnTo>
                    <a:lnTo>
                      <a:pt x="1264" y="4332"/>
                    </a:lnTo>
                    <a:lnTo>
                      <a:pt x="1209" y="4310"/>
                    </a:lnTo>
                    <a:lnTo>
                      <a:pt x="1157" y="4280"/>
                    </a:lnTo>
                    <a:lnTo>
                      <a:pt x="1110" y="4243"/>
                    </a:lnTo>
                    <a:lnTo>
                      <a:pt x="1069" y="4199"/>
                    </a:lnTo>
                    <a:lnTo>
                      <a:pt x="1035" y="4151"/>
                    </a:lnTo>
                    <a:lnTo>
                      <a:pt x="1005" y="4098"/>
                    </a:lnTo>
                    <a:lnTo>
                      <a:pt x="985" y="4039"/>
                    </a:lnTo>
                    <a:lnTo>
                      <a:pt x="973" y="3977"/>
                    </a:lnTo>
                    <a:lnTo>
                      <a:pt x="911" y="3528"/>
                    </a:lnTo>
                    <a:lnTo>
                      <a:pt x="802" y="3456"/>
                    </a:lnTo>
                    <a:lnTo>
                      <a:pt x="697" y="3377"/>
                    </a:lnTo>
                    <a:lnTo>
                      <a:pt x="601" y="3291"/>
                    </a:lnTo>
                    <a:lnTo>
                      <a:pt x="510" y="3198"/>
                    </a:lnTo>
                    <a:lnTo>
                      <a:pt x="423" y="3101"/>
                    </a:lnTo>
                    <a:lnTo>
                      <a:pt x="346" y="2998"/>
                    </a:lnTo>
                    <a:lnTo>
                      <a:pt x="277" y="2890"/>
                    </a:lnTo>
                    <a:lnTo>
                      <a:pt x="213" y="2778"/>
                    </a:lnTo>
                    <a:lnTo>
                      <a:pt x="158" y="2662"/>
                    </a:lnTo>
                    <a:lnTo>
                      <a:pt x="110" y="2542"/>
                    </a:lnTo>
                    <a:lnTo>
                      <a:pt x="71" y="2420"/>
                    </a:lnTo>
                    <a:lnTo>
                      <a:pt x="40" y="2294"/>
                    </a:lnTo>
                    <a:lnTo>
                      <a:pt x="17" y="2165"/>
                    </a:lnTo>
                    <a:lnTo>
                      <a:pt x="3" y="2036"/>
                    </a:lnTo>
                    <a:lnTo>
                      <a:pt x="0" y="1903"/>
                    </a:lnTo>
                    <a:lnTo>
                      <a:pt x="5" y="1761"/>
                    </a:lnTo>
                    <a:lnTo>
                      <a:pt x="21" y="1623"/>
                    </a:lnTo>
                    <a:lnTo>
                      <a:pt x="46" y="1487"/>
                    </a:lnTo>
                    <a:lnTo>
                      <a:pt x="81" y="1354"/>
                    </a:lnTo>
                    <a:lnTo>
                      <a:pt x="124" y="1225"/>
                    </a:lnTo>
                    <a:lnTo>
                      <a:pt x="177" y="1101"/>
                    </a:lnTo>
                    <a:lnTo>
                      <a:pt x="238" y="983"/>
                    </a:lnTo>
                    <a:lnTo>
                      <a:pt x="306" y="867"/>
                    </a:lnTo>
                    <a:lnTo>
                      <a:pt x="384" y="759"/>
                    </a:lnTo>
                    <a:lnTo>
                      <a:pt x="467" y="656"/>
                    </a:lnTo>
                    <a:lnTo>
                      <a:pt x="558" y="557"/>
                    </a:lnTo>
                    <a:lnTo>
                      <a:pt x="656" y="468"/>
                    </a:lnTo>
                    <a:lnTo>
                      <a:pt x="759" y="384"/>
                    </a:lnTo>
                    <a:lnTo>
                      <a:pt x="868" y="306"/>
                    </a:lnTo>
                    <a:lnTo>
                      <a:pt x="981" y="237"/>
                    </a:lnTo>
                    <a:lnTo>
                      <a:pt x="1102" y="177"/>
                    </a:lnTo>
                    <a:lnTo>
                      <a:pt x="1226" y="124"/>
                    </a:lnTo>
                    <a:lnTo>
                      <a:pt x="1355" y="81"/>
                    </a:lnTo>
                    <a:lnTo>
                      <a:pt x="1486" y="46"/>
                    </a:lnTo>
                    <a:lnTo>
                      <a:pt x="1622" y="20"/>
                    </a:lnTo>
                    <a:lnTo>
                      <a:pt x="1761" y="5"/>
                    </a:lnTo>
                    <a:lnTo>
                      <a:pt x="1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9" name="Freeform 26"/>
              <p:cNvSpPr>
                <a:spLocks/>
              </p:cNvSpPr>
              <p:nvPr/>
            </p:nvSpPr>
            <p:spPr bwMode="auto">
              <a:xfrm>
                <a:off x="6844" y="5555"/>
                <a:ext cx="798" cy="128"/>
              </a:xfrm>
              <a:custGeom>
                <a:avLst/>
                <a:gdLst>
                  <a:gd name="T0" fmla="*/ 128 w 1596"/>
                  <a:gd name="T1" fmla="*/ 0 h 256"/>
                  <a:gd name="T2" fmla="*/ 1469 w 1596"/>
                  <a:gd name="T3" fmla="*/ 0 h 256"/>
                  <a:gd name="T4" fmla="*/ 1503 w 1596"/>
                  <a:gd name="T5" fmla="*/ 3 h 256"/>
                  <a:gd name="T6" fmla="*/ 1534 w 1596"/>
                  <a:gd name="T7" fmla="*/ 17 h 256"/>
                  <a:gd name="T8" fmla="*/ 1560 w 1596"/>
                  <a:gd name="T9" fmla="*/ 37 h 256"/>
                  <a:gd name="T10" fmla="*/ 1579 w 1596"/>
                  <a:gd name="T11" fmla="*/ 63 h 256"/>
                  <a:gd name="T12" fmla="*/ 1593 w 1596"/>
                  <a:gd name="T13" fmla="*/ 92 h 256"/>
                  <a:gd name="T14" fmla="*/ 1596 w 1596"/>
                  <a:gd name="T15" fmla="*/ 127 h 256"/>
                  <a:gd name="T16" fmla="*/ 1593 w 1596"/>
                  <a:gd name="T17" fmla="*/ 161 h 256"/>
                  <a:gd name="T18" fmla="*/ 1579 w 1596"/>
                  <a:gd name="T19" fmla="*/ 192 h 256"/>
                  <a:gd name="T20" fmla="*/ 1560 w 1596"/>
                  <a:gd name="T21" fmla="*/ 218 h 256"/>
                  <a:gd name="T22" fmla="*/ 1534 w 1596"/>
                  <a:gd name="T23" fmla="*/ 237 h 256"/>
                  <a:gd name="T24" fmla="*/ 1503 w 1596"/>
                  <a:gd name="T25" fmla="*/ 251 h 256"/>
                  <a:gd name="T26" fmla="*/ 1469 w 1596"/>
                  <a:gd name="T27" fmla="*/ 256 h 256"/>
                  <a:gd name="T28" fmla="*/ 128 w 1596"/>
                  <a:gd name="T29" fmla="*/ 256 h 256"/>
                  <a:gd name="T30" fmla="*/ 93 w 1596"/>
                  <a:gd name="T31" fmla="*/ 251 h 256"/>
                  <a:gd name="T32" fmla="*/ 64 w 1596"/>
                  <a:gd name="T33" fmla="*/ 237 h 256"/>
                  <a:gd name="T34" fmla="*/ 38 w 1596"/>
                  <a:gd name="T35" fmla="*/ 218 h 256"/>
                  <a:gd name="T36" fmla="*/ 17 w 1596"/>
                  <a:gd name="T37" fmla="*/ 192 h 256"/>
                  <a:gd name="T38" fmla="*/ 4 w 1596"/>
                  <a:gd name="T39" fmla="*/ 161 h 256"/>
                  <a:gd name="T40" fmla="*/ 0 w 1596"/>
                  <a:gd name="T41" fmla="*/ 127 h 256"/>
                  <a:gd name="T42" fmla="*/ 4 w 1596"/>
                  <a:gd name="T43" fmla="*/ 92 h 256"/>
                  <a:gd name="T44" fmla="*/ 17 w 1596"/>
                  <a:gd name="T45" fmla="*/ 63 h 256"/>
                  <a:gd name="T46" fmla="*/ 38 w 1596"/>
                  <a:gd name="T47" fmla="*/ 37 h 256"/>
                  <a:gd name="T48" fmla="*/ 64 w 1596"/>
                  <a:gd name="T49" fmla="*/ 17 h 256"/>
                  <a:gd name="T50" fmla="*/ 93 w 1596"/>
                  <a:gd name="T51" fmla="*/ 3 h 256"/>
                  <a:gd name="T52" fmla="*/ 128 w 1596"/>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256">
                    <a:moveTo>
                      <a:pt x="128" y="0"/>
                    </a:moveTo>
                    <a:lnTo>
                      <a:pt x="1469" y="0"/>
                    </a:lnTo>
                    <a:lnTo>
                      <a:pt x="1503" y="3"/>
                    </a:lnTo>
                    <a:lnTo>
                      <a:pt x="1534" y="17"/>
                    </a:lnTo>
                    <a:lnTo>
                      <a:pt x="1560" y="37"/>
                    </a:lnTo>
                    <a:lnTo>
                      <a:pt x="1579" y="63"/>
                    </a:lnTo>
                    <a:lnTo>
                      <a:pt x="1593" y="92"/>
                    </a:lnTo>
                    <a:lnTo>
                      <a:pt x="1596" y="127"/>
                    </a:lnTo>
                    <a:lnTo>
                      <a:pt x="1593" y="161"/>
                    </a:lnTo>
                    <a:lnTo>
                      <a:pt x="1579" y="192"/>
                    </a:lnTo>
                    <a:lnTo>
                      <a:pt x="1560" y="218"/>
                    </a:lnTo>
                    <a:lnTo>
                      <a:pt x="1534" y="237"/>
                    </a:lnTo>
                    <a:lnTo>
                      <a:pt x="1503" y="251"/>
                    </a:lnTo>
                    <a:lnTo>
                      <a:pt x="1469" y="256"/>
                    </a:lnTo>
                    <a:lnTo>
                      <a:pt x="128" y="256"/>
                    </a:lnTo>
                    <a:lnTo>
                      <a:pt x="93" y="251"/>
                    </a:lnTo>
                    <a:lnTo>
                      <a:pt x="64" y="237"/>
                    </a:lnTo>
                    <a:lnTo>
                      <a:pt x="38" y="218"/>
                    </a:lnTo>
                    <a:lnTo>
                      <a:pt x="17" y="192"/>
                    </a:lnTo>
                    <a:lnTo>
                      <a:pt x="4" y="161"/>
                    </a:lnTo>
                    <a:lnTo>
                      <a:pt x="0" y="127"/>
                    </a:lnTo>
                    <a:lnTo>
                      <a:pt x="4" y="92"/>
                    </a:lnTo>
                    <a:lnTo>
                      <a:pt x="17" y="63"/>
                    </a:lnTo>
                    <a:lnTo>
                      <a:pt x="38" y="37"/>
                    </a:lnTo>
                    <a:lnTo>
                      <a:pt x="64" y="17"/>
                    </a:lnTo>
                    <a:lnTo>
                      <a:pt x="93" y="3"/>
                    </a:lnTo>
                    <a:lnTo>
                      <a:pt x="12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0" name="Freeform 27"/>
              <p:cNvSpPr>
                <a:spLocks noEditPoints="1"/>
              </p:cNvSpPr>
              <p:nvPr/>
            </p:nvSpPr>
            <p:spPr bwMode="auto">
              <a:xfrm>
                <a:off x="6925" y="5755"/>
                <a:ext cx="636" cy="382"/>
              </a:xfrm>
              <a:custGeom>
                <a:avLst/>
                <a:gdLst>
                  <a:gd name="T0" fmla="*/ 279 w 1272"/>
                  <a:gd name="T1" fmla="*/ 256 h 764"/>
                  <a:gd name="T2" fmla="*/ 301 w 1272"/>
                  <a:gd name="T3" fmla="*/ 308 h 764"/>
                  <a:gd name="T4" fmla="*/ 334 w 1272"/>
                  <a:gd name="T5" fmla="*/ 356 h 764"/>
                  <a:gd name="T6" fmla="*/ 372 w 1272"/>
                  <a:gd name="T7" fmla="*/ 399 h 764"/>
                  <a:gd name="T8" fmla="*/ 415 w 1272"/>
                  <a:gd name="T9" fmla="*/ 437 h 764"/>
                  <a:gd name="T10" fmla="*/ 465 w 1272"/>
                  <a:gd name="T11" fmla="*/ 466 h 764"/>
                  <a:gd name="T12" fmla="*/ 518 w 1272"/>
                  <a:gd name="T13" fmla="*/ 488 h 764"/>
                  <a:gd name="T14" fmla="*/ 575 w 1272"/>
                  <a:gd name="T15" fmla="*/ 502 h 764"/>
                  <a:gd name="T16" fmla="*/ 635 w 1272"/>
                  <a:gd name="T17" fmla="*/ 507 h 764"/>
                  <a:gd name="T18" fmla="*/ 697 w 1272"/>
                  <a:gd name="T19" fmla="*/ 502 h 764"/>
                  <a:gd name="T20" fmla="*/ 754 w 1272"/>
                  <a:gd name="T21" fmla="*/ 488 h 764"/>
                  <a:gd name="T22" fmla="*/ 807 w 1272"/>
                  <a:gd name="T23" fmla="*/ 466 h 764"/>
                  <a:gd name="T24" fmla="*/ 857 w 1272"/>
                  <a:gd name="T25" fmla="*/ 437 h 764"/>
                  <a:gd name="T26" fmla="*/ 902 w 1272"/>
                  <a:gd name="T27" fmla="*/ 399 h 764"/>
                  <a:gd name="T28" fmla="*/ 940 w 1272"/>
                  <a:gd name="T29" fmla="*/ 356 h 764"/>
                  <a:gd name="T30" fmla="*/ 971 w 1272"/>
                  <a:gd name="T31" fmla="*/ 308 h 764"/>
                  <a:gd name="T32" fmla="*/ 995 w 1272"/>
                  <a:gd name="T33" fmla="*/ 256 h 764"/>
                  <a:gd name="T34" fmla="*/ 279 w 1272"/>
                  <a:gd name="T35" fmla="*/ 256 h 764"/>
                  <a:gd name="T36" fmla="*/ 127 w 1272"/>
                  <a:gd name="T37" fmla="*/ 0 h 764"/>
                  <a:gd name="T38" fmla="*/ 1145 w 1272"/>
                  <a:gd name="T39" fmla="*/ 0 h 764"/>
                  <a:gd name="T40" fmla="*/ 1179 w 1272"/>
                  <a:gd name="T41" fmla="*/ 3 h 764"/>
                  <a:gd name="T42" fmla="*/ 1209 w 1272"/>
                  <a:gd name="T43" fmla="*/ 17 h 764"/>
                  <a:gd name="T44" fmla="*/ 1234 w 1272"/>
                  <a:gd name="T45" fmla="*/ 37 h 764"/>
                  <a:gd name="T46" fmla="*/ 1255 w 1272"/>
                  <a:gd name="T47" fmla="*/ 63 h 764"/>
                  <a:gd name="T48" fmla="*/ 1267 w 1272"/>
                  <a:gd name="T49" fmla="*/ 93 h 764"/>
                  <a:gd name="T50" fmla="*/ 1272 w 1272"/>
                  <a:gd name="T51" fmla="*/ 127 h 764"/>
                  <a:gd name="T52" fmla="*/ 1267 w 1272"/>
                  <a:gd name="T53" fmla="*/ 206 h 764"/>
                  <a:gd name="T54" fmla="*/ 1253 w 1272"/>
                  <a:gd name="T55" fmla="*/ 284 h 764"/>
                  <a:gd name="T56" fmla="*/ 1229 w 1272"/>
                  <a:gd name="T57" fmla="*/ 358 h 764"/>
                  <a:gd name="T58" fmla="*/ 1198 w 1272"/>
                  <a:gd name="T59" fmla="*/ 426 h 764"/>
                  <a:gd name="T60" fmla="*/ 1159 w 1272"/>
                  <a:gd name="T61" fmla="*/ 490 h 764"/>
                  <a:gd name="T62" fmla="*/ 1112 w 1272"/>
                  <a:gd name="T63" fmla="*/ 549 h 764"/>
                  <a:gd name="T64" fmla="*/ 1059 w 1272"/>
                  <a:gd name="T65" fmla="*/ 602 h 764"/>
                  <a:gd name="T66" fmla="*/ 1000 w 1272"/>
                  <a:gd name="T67" fmla="*/ 648 h 764"/>
                  <a:gd name="T68" fmla="*/ 935 w 1272"/>
                  <a:gd name="T69" fmla="*/ 688 h 764"/>
                  <a:gd name="T70" fmla="*/ 866 w 1272"/>
                  <a:gd name="T71" fmla="*/ 721 h 764"/>
                  <a:gd name="T72" fmla="*/ 792 w 1272"/>
                  <a:gd name="T73" fmla="*/ 743 h 764"/>
                  <a:gd name="T74" fmla="*/ 716 w 1272"/>
                  <a:gd name="T75" fmla="*/ 759 h 764"/>
                  <a:gd name="T76" fmla="*/ 635 w 1272"/>
                  <a:gd name="T77" fmla="*/ 764 h 764"/>
                  <a:gd name="T78" fmla="*/ 556 w 1272"/>
                  <a:gd name="T79" fmla="*/ 759 h 764"/>
                  <a:gd name="T80" fmla="*/ 480 w 1272"/>
                  <a:gd name="T81" fmla="*/ 743 h 764"/>
                  <a:gd name="T82" fmla="*/ 406 w 1272"/>
                  <a:gd name="T83" fmla="*/ 721 h 764"/>
                  <a:gd name="T84" fmla="*/ 337 w 1272"/>
                  <a:gd name="T85" fmla="*/ 688 h 764"/>
                  <a:gd name="T86" fmla="*/ 274 w 1272"/>
                  <a:gd name="T87" fmla="*/ 648 h 764"/>
                  <a:gd name="T88" fmla="*/ 214 w 1272"/>
                  <a:gd name="T89" fmla="*/ 602 h 764"/>
                  <a:gd name="T90" fmla="*/ 160 w 1272"/>
                  <a:gd name="T91" fmla="*/ 549 h 764"/>
                  <a:gd name="T92" fmla="*/ 114 w 1272"/>
                  <a:gd name="T93" fmla="*/ 490 h 764"/>
                  <a:gd name="T94" fmla="*/ 74 w 1272"/>
                  <a:gd name="T95" fmla="*/ 426 h 764"/>
                  <a:gd name="T96" fmla="*/ 43 w 1272"/>
                  <a:gd name="T97" fmla="*/ 358 h 764"/>
                  <a:gd name="T98" fmla="*/ 19 w 1272"/>
                  <a:gd name="T99" fmla="*/ 284 h 764"/>
                  <a:gd name="T100" fmla="*/ 5 w 1272"/>
                  <a:gd name="T101" fmla="*/ 206 h 764"/>
                  <a:gd name="T102" fmla="*/ 0 w 1272"/>
                  <a:gd name="T103" fmla="*/ 127 h 764"/>
                  <a:gd name="T104" fmla="*/ 5 w 1272"/>
                  <a:gd name="T105" fmla="*/ 93 h 764"/>
                  <a:gd name="T106" fmla="*/ 17 w 1272"/>
                  <a:gd name="T107" fmla="*/ 63 h 764"/>
                  <a:gd name="T108" fmla="*/ 38 w 1272"/>
                  <a:gd name="T109" fmla="*/ 37 h 764"/>
                  <a:gd name="T110" fmla="*/ 64 w 1272"/>
                  <a:gd name="T111" fmla="*/ 17 h 764"/>
                  <a:gd name="T112" fmla="*/ 95 w 1272"/>
                  <a:gd name="T113" fmla="*/ 3 h 764"/>
                  <a:gd name="T114" fmla="*/ 127 w 1272"/>
                  <a:gd name="T11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2" h="764">
                    <a:moveTo>
                      <a:pt x="279" y="256"/>
                    </a:moveTo>
                    <a:lnTo>
                      <a:pt x="301" y="308"/>
                    </a:lnTo>
                    <a:lnTo>
                      <a:pt x="334" y="356"/>
                    </a:lnTo>
                    <a:lnTo>
                      <a:pt x="372" y="399"/>
                    </a:lnTo>
                    <a:lnTo>
                      <a:pt x="415" y="437"/>
                    </a:lnTo>
                    <a:lnTo>
                      <a:pt x="465" y="466"/>
                    </a:lnTo>
                    <a:lnTo>
                      <a:pt x="518" y="488"/>
                    </a:lnTo>
                    <a:lnTo>
                      <a:pt x="575" y="502"/>
                    </a:lnTo>
                    <a:lnTo>
                      <a:pt x="635" y="507"/>
                    </a:lnTo>
                    <a:lnTo>
                      <a:pt x="697" y="502"/>
                    </a:lnTo>
                    <a:lnTo>
                      <a:pt x="754" y="488"/>
                    </a:lnTo>
                    <a:lnTo>
                      <a:pt x="807" y="466"/>
                    </a:lnTo>
                    <a:lnTo>
                      <a:pt x="857" y="437"/>
                    </a:lnTo>
                    <a:lnTo>
                      <a:pt x="902" y="399"/>
                    </a:lnTo>
                    <a:lnTo>
                      <a:pt x="940" y="356"/>
                    </a:lnTo>
                    <a:lnTo>
                      <a:pt x="971" y="308"/>
                    </a:lnTo>
                    <a:lnTo>
                      <a:pt x="995" y="256"/>
                    </a:lnTo>
                    <a:lnTo>
                      <a:pt x="279" y="256"/>
                    </a:lnTo>
                    <a:close/>
                    <a:moveTo>
                      <a:pt x="127" y="0"/>
                    </a:moveTo>
                    <a:lnTo>
                      <a:pt x="1145" y="0"/>
                    </a:lnTo>
                    <a:lnTo>
                      <a:pt x="1179" y="3"/>
                    </a:lnTo>
                    <a:lnTo>
                      <a:pt x="1209" y="17"/>
                    </a:lnTo>
                    <a:lnTo>
                      <a:pt x="1234" y="37"/>
                    </a:lnTo>
                    <a:lnTo>
                      <a:pt x="1255" y="63"/>
                    </a:lnTo>
                    <a:lnTo>
                      <a:pt x="1267" y="93"/>
                    </a:lnTo>
                    <a:lnTo>
                      <a:pt x="1272" y="127"/>
                    </a:lnTo>
                    <a:lnTo>
                      <a:pt x="1267" y="206"/>
                    </a:lnTo>
                    <a:lnTo>
                      <a:pt x="1253" y="284"/>
                    </a:lnTo>
                    <a:lnTo>
                      <a:pt x="1229" y="358"/>
                    </a:lnTo>
                    <a:lnTo>
                      <a:pt x="1198" y="426"/>
                    </a:lnTo>
                    <a:lnTo>
                      <a:pt x="1159" y="490"/>
                    </a:lnTo>
                    <a:lnTo>
                      <a:pt x="1112" y="549"/>
                    </a:lnTo>
                    <a:lnTo>
                      <a:pt x="1059" y="602"/>
                    </a:lnTo>
                    <a:lnTo>
                      <a:pt x="1000" y="648"/>
                    </a:lnTo>
                    <a:lnTo>
                      <a:pt x="935" y="688"/>
                    </a:lnTo>
                    <a:lnTo>
                      <a:pt x="866" y="721"/>
                    </a:lnTo>
                    <a:lnTo>
                      <a:pt x="792" y="743"/>
                    </a:lnTo>
                    <a:lnTo>
                      <a:pt x="716" y="759"/>
                    </a:lnTo>
                    <a:lnTo>
                      <a:pt x="635" y="764"/>
                    </a:lnTo>
                    <a:lnTo>
                      <a:pt x="556" y="759"/>
                    </a:lnTo>
                    <a:lnTo>
                      <a:pt x="480" y="743"/>
                    </a:lnTo>
                    <a:lnTo>
                      <a:pt x="406" y="721"/>
                    </a:lnTo>
                    <a:lnTo>
                      <a:pt x="337" y="688"/>
                    </a:lnTo>
                    <a:lnTo>
                      <a:pt x="274" y="648"/>
                    </a:lnTo>
                    <a:lnTo>
                      <a:pt x="214" y="602"/>
                    </a:lnTo>
                    <a:lnTo>
                      <a:pt x="160" y="549"/>
                    </a:lnTo>
                    <a:lnTo>
                      <a:pt x="114" y="490"/>
                    </a:lnTo>
                    <a:lnTo>
                      <a:pt x="74" y="426"/>
                    </a:lnTo>
                    <a:lnTo>
                      <a:pt x="43" y="358"/>
                    </a:lnTo>
                    <a:lnTo>
                      <a:pt x="19" y="284"/>
                    </a:lnTo>
                    <a:lnTo>
                      <a:pt x="5" y="206"/>
                    </a:lnTo>
                    <a:lnTo>
                      <a:pt x="0" y="127"/>
                    </a:lnTo>
                    <a:lnTo>
                      <a:pt x="5" y="93"/>
                    </a:lnTo>
                    <a:lnTo>
                      <a:pt x="17" y="63"/>
                    </a:lnTo>
                    <a:lnTo>
                      <a:pt x="38" y="37"/>
                    </a:lnTo>
                    <a:lnTo>
                      <a:pt x="64" y="17"/>
                    </a:lnTo>
                    <a:lnTo>
                      <a:pt x="95" y="3"/>
                    </a:lnTo>
                    <a:lnTo>
                      <a:pt x="1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21" name="Freeform 28"/>
              <p:cNvSpPr>
                <a:spLocks/>
              </p:cNvSpPr>
              <p:nvPr/>
            </p:nvSpPr>
            <p:spPr bwMode="auto">
              <a:xfrm>
                <a:off x="6837" y="4232"/>
                <a:ext cx="811" cy="1049"/>
              </a:xfrm>
              <a:custGeom>
                <a:avLst/>
                <a:gdLst>
                  <a:gd name="T0" fmla="*/ 142 w 1624"/>
                  <a:gd name="T1" fmla="*/ 2 h 2098"/>
                  <a:gd name="T2" fmla="*/ 161 w 1624"/>
                  <a:gd name="T3" fmla="*/ 5 h 2098"/>
                  <a:gd name="T4" fmla="*/ 178 w 1624"/>
                  <a:gd name="T5" fmla="*/ 10 h 2098"/>
                  <a:gd name="T6" fmla="*/ 195 w 1624"/>
                  <a:gd name="T7" fmla="*/ 19 h 2098"/>
                  <a:gd name="T8" fmla="*/ 207 w 1624"/>
                  <a:gd name="T9" fmla="*/ 28 h 2098"/>
                  <a:gd name="T10" fmla="*/ 763 w 1624"/>
                  <a:gd name="T11" fmla="*/ 10 h 2098"/>
                  <a:gd name="T12" fmla="*/ 861 w 1624"/>
                  <a:gd name="T13" fmla="*/ 10 h 2098"/>
                  <a:gd name="T14" fmla="*/ 1417 w 1624"/>
                  <a:gd name="T15" fmla="*/ 28 h 2098"/>
                  <a:gd name="T16" fmla="*/ 1429 w 1624"/>
                  <a:gd name="T17" fmla="*/ 19 h 2098"/>
                  <a:gd name="T18" fmla="*/ 1447 w 1624"/>
                  <a:gd name="T19" fmla="*/ 10 h 2098"/>
                  <a:gd name="T20" fmla="*/ 1464 w 1624"/>
                  <a:gd name="T21" fmla="*/ 5 h 2098"/>
                  <a:gd name="T22" fmla="*/ 1483 w 1624"/>
                  <a:gd name="T23" fmla="*/ 2 h 2098"/>
                  <a:gd name="T24" fmla="*/ 1502 w 1624"/>
                  <a:gd name="T25" fmla="*/ 0 h 2098"/>
                  <a:gd name="T26" fmla="*/ 1519 w 1624"/>
                  <a:gd name="T27" fmla="*/ 3 h 2098"/>
                  <a:gd name="T28" fmla="*/ 1531 w 1624"/>
                  <a:gd name="T29" fmla="*/ 5 h 2098"/>
                  <a:gd name="T30" fmla="*/ 1550 w 1624"/>
                  <a:gd name="T31" fmla="*/ 12 h 2098"/>
                  <a:gd name="T32" fmla="*/ 1567 w 1624"/>
                  <a:gd name="T33" fmla="*/ 22 h 2098"/>
                  <a:gd name="T34" fmla="*/ 1581 w 1624"/>
                  <a:gd name="T35" fmla="*/ 33 h 2098"/>
                  <a:gd name="T36" fmla="*/ 1595 w 1624"/>
                  <a:gd name="T37" fmla="*/ 46 h 2098"/>
                  <a:gd name="T38" fmla="*/ 1601 w 1624"/>
                  <a:gd name="T39" fmla="*/ 57 h 2098"/>
                  <a:gd name="T40" fmla="*/ 1612 w 1624"/>
                  <a:gd name="T41" fmla="*/ 74 h 2098"/>
                  <a:gd name="T42" fmla="*/ 1619 w 1624"/>
                  <a:gd name="T43" fmla="*/ 91 h 2098"/>
                  <a:gd name="T44" fmla="*/ 1622 w 1624"/>
                  <a:gd name="T45" fmla="*/ 108 h 2098"/>
                  <a:gd name="T46" fmla="*/ 1624 w 1624"/>
                  <a:gd name="T47" fmla="*/ 127 h 2098"/>
                  <a:gd name="T48" fmla="*/ 1622 w 1624"/>
                  <a:gd name="T49" fmla="*/ 146 h 2098"/>
                  <a:gd name="T50" fmla="*/ 1619 w 1624"/>
                  <a:gd name="T51" fmla="*/ 162 h 2098"/>
                  <a:gd name="T52" fmla="*/ 1094 w 1624"/>
                  <a:gd name="T53" fmla="*/ 2062 h 2098"/>
                  <a:gd name="T54" fmla="*/ 1002 w 1624"/>
                  <a:gd name="T55" fmla="*/ 2098 h 2098"/>
                  <a:gd name="T56" fmla="*/ 913 w 1624"/>
                  <a:gd name="T57" fmla="*/ 2060 h 2098"/>
                  <a:gd name="T58" fmla="*/ 875 w 1624"/>
                  <a:gd name="T59" fmla="*/ 1973 h 2098"/>
                  <a:gd name="T60" fmla="*/ 1233 w 1624"/>
                  <a:gd name="T61" fmla="*/ 496 h 2098"/>
                  <a:gd name="T62" fmla="*/ 1137 w 1624"/>
                  <a:gd name="T63" fmla="*/ 523 h 2098"/>
                  <a:gd name="T64" fmla="*/ 811 w 1624"/>
                  <a:gd name="T65" fmla="*/ 291 h 2098"/>
                  <a:gd name="T66" fmla="*/ 498 w 1624"/>
                  <a:gd name="T67" fmla="*/ 522 h 2098"/>
                  <a:gd name="T68" fmla="*/ 417 w 1624"/>
                  <a:gd name="T69" fmla="*/ 511 h 2098"/>
                  <a:gd name="T70" fmla="*/ 746 w 1624"/>
                  <a:gd name="T71" fmla="*/ 1938 h 2098"/>
                  <a:gd name="T72" fmla="*/ 732 w 1624"/>
                  <a:gd name="T73" fmla="*/ 2034 h 2098"/>
                  <a:gd name="T74" fmla="*/ 655 w 1624"/>
                  <a:gd name="T75" fmla="*/ 2095 h 2098"/>
                  <a:gd name="T76" fmla="*/ 558 w 1624"/>
                  <a:gd name="T77" fmla="*/ 2083 h 2098"/>
                  <a:gd name="T78" fmla="*/ 498 w 1624"/>
                  <a:gd name="T79" fmla="*/ 2004 h 2098"/>
                  <a:gd name="T80" fmla="*/ 4 w 1624"/>
                  <a:gd name="T81" fmla="*/ 151 h 2098"/>
                  <a:gd name="T82" fmla="*/ 0 w 1624"/>
                  <a:gd name="T83" fmla="*/ 133 h 2098"/>
                  <a:gd name="T84" fmla="*/ 2 w 1624"/>
                  <a:gd name="T85" fmla="*/ 115 h 2098"/>
                  <a:gd name="T86" fmla="*/ 6 w 1624"/>
                  <a:gd name="T87" fmla="*/ 96 h 2098"/>
                  <a:gd name="T88" fmla="*/ 11 w 1624"/>
                  <a:gd name="T89" fmla="*/ 79 h 2098"/>
                  <a:gd name="T90" fmla="*/ 19 w 1624"/>
                  <a:gd name="T91" fmla="*/ 62 h 2098"/>
                  <a:gd name="T92" fmla="*/ 28 w 1624"/>
                  <a:gd name="T93" fmla="*/ 50 h 2098"/>
                  <a:gd name="T94" fmla="*/ 38 w 1624"/>
                  <a:gd name="T95" fmla="*/ 38 h 2098"/>
                  <a:gd name="T96" fmla="*/ 54 w 1624"/>
                  <a:gd name="T97" fmla="*/ 26 h 2098"/>
                  <a:gd name="T98" fmla="*/ 69 w 1624"/>
                  <a:gd name="T99" fmla="*/ 16 h 2098"/>
                  <a:gd name="T100" fmla="*/ 87 w 1624"/>
                  <a:gd name="T101" fmla="*/ 9 h 2098"/>
                  <a:gd name="T102" fmla="*/ 99 w 1624"/>
                  <a:gd name="T103" fmla="*/ 3 h 2098"/>
                  <a:gd name="T104" fmla="*/ 118 w 1624"/>
                  <a:gd name="T105" fmla="*/ 2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2098">
                    <a:moveTo>
                      <a:pt x="130" y="0"/>
                    </a:moveTo>
                    <a:lnTo>
                      <a:pt x="136" y="0"/>
                    </a:lnTo>
                    <a:lnTo>
                      <a:pt x="142" y="2"/>
                    </a:lnTo>
                    <a:lnTo>
                      <a:pt x="148" y="2"/>
                    </a:lnTo>
                    <a:lnTo>
                      <a:pt x="154" y="3"/>
                    </a:lnTo>
                    <a:lnTo>
                      <a:pt x="161" y="5"/>
                    </a:lnTo>
                    <a:lnTo>
                      <a:pt x="167" y="7"/>
                    </a:lnTo>
                    <a:lnTo>
                      <a:pt x="173" y="9"/>
                    </a:lnTo>
                    <a:lnTo>
                      <a:pt x="178" y="10"/>
                    </a:lnTo>
                    <a:lnTo>
                      <a:pt x="183" y="12"/>
                    </a:lnTo>
                    <a:lnTo>
                      <a:pt x="190" y="16"/>
                    </a:lnTo>
                    <a:lnTo>
                      <a:pt x="195" y="19"/>
                    </a:lnTo>
                    <a:lnTo>
                      <a:pt x="200" y="22"/>
                    </a:lnTo>
                    <a:lnTo>
                      <a:pt x="205" y="26"/>
                    </a:lnTo>
                    <a:lnTo>
                      <a:pt x="207" y="28"/>
                    </a:lnTo>
                    <a:lnTo>
                      <a:pt x="470" y="232"/>
                    </a:lnTo>
                    <a:lnTo>
                      <a:pt x="734" y="28"/>
                    </a:lnTo>
                    <a:lnTo>
                      <a:pt x="763" y="10"/>
                    </a:lnTo>
                    <a:lnTo>
                      <a:pt x="796" y="2"/>
                    </a:lnTo>
                    <a:lnTo>
                      <a:pt x="828" y="2"/>
                    </a:lnTo>
                    <a:lnTo>
                      <a:pt x="861" y="10"/>
                    </a:lnTo>
                    <a:lnTo>
                      <a:pt x="890" y="28"/>
                    </a:lnTo>
                    <a:lnTo>
                      <a:pt x="1154" y="234"/>
                    </a:lnTo>
                    <a:lnTo>
                      <a:pt x="1417" y="28"/>
                    </a:lnTo>
                    <a:lnTo>
                      <a:pt x="1419" y="26"/>
                    </a:lnTo>
                    <a:lnTo>
                      <a:pt x="1424" y="22"/>
                    </a:lnTo>
                    <a:lnTo>
                      <a:pt x="1429" y="19"/>
                    </a:lnTo>
                    <a:lnTo>
                      <a:pt x="1434" y="16"/>
                    </a:lnTo>
                    <a:lnTo>
                      <a:pt x="1441" y="12"/>
                    </a:lnTo>
                    <a:lnTo>
                      <a:pt x="1447" y="10"/>
                    </a:lnTo>
                    <a:lnTo>
                      <a:pt x="1452" y="9"/>
                    </a:lnTo>
                    <a:lnTo>
                      <a:pt x="1459" y="7"/>
                    </a:lnTo>
                    <a:lnTo>
                      <a:pt x="1464" y="5"/>
                    </a:lnTo>
                    <a:lnTo>
                      <a:pt x="1471" y="3"/>
                    </a:lnTo>
                    <a:lnTo>
                      <a:pt x="1476" y="2"/>
                    </a:lnTo>
                    <a:lnTo>
                      <a:pt x="1483" y="2"/>
                    </a:lnTo>
                    <a:lnTo>
                      <a:pt x="1488" y="0"/>
                    </a:lnTo>
                    <a:lnTo>
                      <a:pt x="1495" y="0"/>
                    </a:lnTo>
                    <a:lnTo>
                      <a:pt x="1502" y="0"/>
                    </a:lnTo>
                    <a:lnTo>
                      <a:pt x="1507" y="2"/>
                    </a:lnTo>
                    <a:lnTo>
                      <a:pt x="1514" y="2"/>
                    </a:lnTo>
                    <a:lnTo>
                      <a:pt x="1519" y="3"/>
                    </a:lnTo>
                    <a:lnTo>
                      <a:pt x="1526" y="3"/>
                    </a:lnTo>
                    <a:lnTo>
                      <a:pt x="1529" y="5"/>
                    </a:lnTo>
                    <a:lnTo>
                      <a:pt x="1531" y="5"/>
                    </a:lnTo>
                    <a:lnTo>
                      <a:pt x="1539" y="9"/>
                    </a:lnTo>
                    <a:lnTo>
                      <a:pt x="1545" y="10"/>
                    </a:lnTo>
                    <a:lnTo>
                      <a:pt x="1550" y="12"/>
                    </a:lnTo>
                    <a:lnTo>
                      <a:pt x="1555" y="16"/>
                    </a:lnTo>
                    <a:lnTo>
                      <a:pt x="1562" y="19"/>
                    </a:lnTo>
                    <a:lnTo>
                      <a:pt x="1567" y="22"/>
                    </a:lnTo>
                    <a:lnTo>
                      <a:pt x="1572" y="26"/>
                    </a:lnTo>
                    <a:lnTo>
                      <a:pt x="1577" y="29"/>
                    </a:lnTo>
                    <a:lnTo>
                      <a:pt x="1581" y="33"/>
                    </a:lnTo>
                    <a:lnTo>
                      <a:pt x="1586" y="38"/>
                    </a:lnTo>
                    <a:lnTo>
                      <a:pt x="1589" y="41"/>
                    </a:lnTo>
                    <a:lnTo>
                      <a:pt x="1595" y="46"/>
                    </a:lnTo>
                    <a:lnTo>
                      <a:pt x="1596" y="50"/>
                    </a:lnTo>
                    <a:lnTo>
                      <a:pt x="1598" y="52"/>
                    </a:lnTo>
                    <a:lnTo>
                      <a:pt x="1601" y="57"/>
                    </a:lnTo>
                    <a:lnTo>
                      <a:pt x="1605" y="62"/>
                    </a:lnTo>
                    <a:lnTo>
                      <a:pt x="1608" y="67"/>
                    </a:lnTo>
                    <a:lnTo>
                      <a:pt x="1612" y="74"/>
                    </a:lnTo>
                    <a:lnTo>
                      <a:pt x="1614" y="79"/>
                    </a:lnTo>
                    <a:lnTo>
                      <a:pt x="1617" y="84"/>
                    </a:lnTo>
                    <a:lnTo>
                      <a:pt x="1619" y="91"/>
                    </a:lnTo>
                    <a:lnTo>
                      <a:pt x="1620" y="96"/>
                    </a:lnTo>
                    <a:lnTo>
                      <a:pt x="1620" y="103"/>
                    </a:lnTo>
                    <a:lnTo>
                      <a:pt x="1622" y="108"/>
                    </a:lnTo>
                    <a:lnTo>
                      <a:pt x="1624" y="115"/>
                    </a:lnTo>
                    <a:lnTo>
                      <a:pt x="1624" y="121"/>
                    </a:lnTo>
                    <a:lnTo>
                      <a:pt x="1624" y="127"/>
                    </a:lnTo>
                    <a:lnTo>
                      <a:pt x="1624" y="133"/>
                    </a:lnTo>
                    <a:lnTo>
                      <a:pt x="1624" y="139"/>
                    </a:lnTo>
                    <a:lnTo>
                      <a:pt x="1622" y="146"/>
                    </a:lnTo>
                    <a:lnTo>
                      <a:pt x="1622" y="151"/>
                    </a:lnTo>
                    <a:lnTo>
                      <a:pt x="1620" y="158"/>
                    </a:lnTo>
                    <a:lnTo>
                      <a:pt x="1619" y="162"/>
                    </a:lnTo>
                    <a:lnTo>
                      <a:pt x="1126" y="2004"/>
                    </a:lnTo>
                    <a:lnTo>
                      <a:pt x="1114" y="2036"/>
                    </a:lnTo>
                    <a:lnTo>
                      <a:pt x="1094" y="2062"/>
                    </a:lnTo>
                    <a:lnTo>
                      <a:pt x="1066" y="2083"/>
                    </a:lnTo>
                    <a:lnTo>
                      <a:pt x="1037" y="2095"/>
                    </a:lnTo>
                    <a:lnTo>
                      <a:pt x="1002" y="2098"/>
                    </a:lnTo>
                    <a:lnTo>
                      <a:pt x="970" y="2095"/>
                    </a:lnTo>
                    <a:lnTo>
                      <a:pt x="939" y="2081"/>
                    </a:lnTo>
                    <a:lnTo>
                      <a:pt x="913" y="2060"/>
                    </a:lnTo>
                    <a:lnTo>
                      <a:pt x="892" y="2034"/>
                    </a:lnTo>
                    <a:lnTo>
                      <a:pt x="880" y="2005"/>
                    </a:lnTo>
                    <a:lnTo>
                      <a:pt x="875" y="1973"/>
                    </a:lnTo>
                    <a:lnTo>
                      <a:pt x="880" y="1938"/>
                    </a:lnTo>
                    <a:lnTo>
                      <a:pt x="1273" y="465"/>
                    </a:lnTo>
                    <a:lnTo>
                      <a:pt x="1233" y="496"/>
                    </a:lnTo>
                    <a:lnTo>
                      <a:pt x="1204" y="515"/>
                    </a:lnTo>
                    <a:lnTo>
                      <a:pt x="1171" y="523"/>
                    </a:lnTo>
                    <a:lnTo>
                      <a:pt x="1137" y="523"/>
                    </a:lnTo>
                    <a:lnTo>
                      <a:pt x="1106" y="515"/>
                    </a:lnTo>
                    <a:lnTo>
                      <a:pt x="1075" y="496"/>
                    </a:lnTo>
                    <a:lnTo>
                      <a:pt x="811" y="291"/>
                    </a:lnTo>
                    <a:lnTo>
                      <a:pt x="550" y="496"/>
                    </a:lnTo>
                    <a:lnTo>
                      <a:pt x="526" y="511"/>
                    </a:lnTo>
                    <a:lnTo>
                      <a:pt x="498" y="522"/>
                    </a:lnTo>
                    <a:lnTo>
                      <a:pt x="470" y="523"/>
                    </a:lnTo>
                    <a:lnTo>
                      <a:pt x="443" y="522"/>
                    </a:lnTo>
                    <a:lnTo>
                      <a:pt x="417" y="511"/>
                    </a:lnTo>
                    <a:lnTo>
                      <a:pt x="391" y="496"/>
                    </a:lnTo>
                    <a:lnTo>
                      <a:pt x="352" y="465"/>
                    </a:lnTo>
                    <a:lnTo>
                      <a:pt x="746" y="1938"/>
                    </a:lnTo>
                    <a:lnTo>
                      <a:pt x="749" y="1973"/>
                    </a:lnTo>
                    <a:lnTo>
                      <a:pt x="746" y="2005"/>
                    </a:lnTo>
                    <a:lnTo>
                      <a:pt x="732" y="2034"/>
                    </a:lnTo>
                    <a:lnTo>
                      <a:pt x="713" y="2060"/>
                    </a:lnTo>
                    <a:lnTo>
                      <a:pt x="686" y="2081"/>
                    </a:lnTo>
                    <a:lnTo>
                      <a:pt x="655" y="2095"/>
                    </a:lnTo>
                    <a:lnTo>
                      <a:pt x="622" y="2098"/>
                    </a:lnTo>
                    <a:lnTo>
                      <a:pt x="589" y="2095"/>
                    </a:lnTo>
                    <a:lnTo>
                      <a:pt x="558" y="2083"/>
                    </a:lnTo>
                    <a:lnTo>
                      <a:pt x="532" y="2062"/>
                    </a:lnTo>
                    <a:lnTo>
                      <a:pt x="512" y="2036"/>
                    </a:lnTo>
                    <a:lnTo>
                      <a:pt x="498" y="2004"/>
                    </a:lnTo>
                    <a:lnTo>
                      <a:pt x="6" y="162"/>
                    </a:lnTo>
                    <a:lnTo>
                      <a:pt x="4" y="158"/>
                    </a:lnTo>
                    <a:lnTo>
                      <a:pt x="4" y="151"/>
                    </a:lnTo>
                    <a:lnTo>
                      <a:pt x="2" y="146"/>
                    </a:lnTo>
                    <a:lnTo>
                      <a:pt x="2" y="139"/>
                    </a:lnTo>
                    <a:lnTo>
                      <a:pt x="0" y="133"/>
                    </a:lnTo>
                    <a:lnTo>
                      <a:pt x="0" y="127"/>
                    </a:lnTo>
                    <a:lnTo>
                      <a:pt x="0" y="121"/>
                    </a:lnTo>
                    <a:lnTo>
                      <a:pt x="2" y="115"/>
                    </a:lnTo>
                    <a:lnTo>
                      <a:pt x="2" y="108"/>
                    </a:lnTo>
                    <a:lnTo>
                      <a:pt x="4" y="103"/>
                    </a:lnTo>
                    <a:lnTo>
                      <a:pt x="6" y="96"/>
                    </a:lnTo>
                    <a:lnTo>
                      <a:pt x="7" y="91"/>
                    </a:lnTo>
                    <a:lnTo>
                      <a:pt x="9" y="84"/>
                    </a:lnTo>
                    <a:lnTo>
                      <a:pt x="11" y="79"/>
                    </a:lnTo>
                    <a:lnTo>
                      <a:pt x="12" y="74"/>
                    </a:lnTo>
                    <a:lnTo>
                      <a:pt x="16" y="67"/>
                    </a:lnTo>
                    <a:lnTo>
                      <a:pt x="19" y="62"/>
                    </a:lnTo>
                    <a:lnTo>
                      <a:pt x="23" y="57"/>
                    </a:lnTo>
                    <a:lnTo>
                      <a:pt x="26" y="52"/>
                    </a:lnTo>
                    <a:lnTo>
                      <a:pt x="28" y="50"/>
                    </a:lnTo>
                    <a:lnTo>
                      <a:pt x="30" y="46"/>
                    </a:lnTo>
                    <a:lnTo>
                      <a:pt x="35" y="41"/>
                    </a:lnTo>
                    <a:lnTo>
                      <a:pt x="38" y="38"/>
                    </a:lnTo>
                    <a:lnTo>
                      <a:pt x="43" y="33"/>
                    </a:lnTo>
                    <a:lnTo>
                      <a:pt x="49" y="29"/>
                    </a:lnTo>
                    <a:lnTo>
                      <a:pt x="54" y="26"/>
                    </a:lnTo>
                    <a:lnTo>
                      <a:pt x="59" y="22"/>
                    </a:lnTo>
                    <a:lnTo>
                      <a:pt x="64" y="19"/>
                    </a:lnTo>
                    <a:lnTo>
                      <a:pt x="69" y="16"/>
                    </a:lnTo>
                    <a:lnTo>
                      <a:pt x="74" y="12"/>
                    </a:lnTo>
                    <a:lnTo>
                      <a:pt x="81" y="10"/>
                    </a:lnTo>
                    <a:lnTo>
                      <a:pt x="87" y="9"/>
                    </a:lnTo>
                    <a:lnTo>
                      <a:pt x="93" y="5"/>
                    </a:lnTo>
                    <a:lnTo>
                      <a:pt x="95" y="5"/>
                    </a:lnTo>
                    <a:lnTo>
                      <a:pt x="99" y="3"/>
                    </a:lnTo>
                    <a:lnTo>
                      <a:pt x="105" y="3"/>
                    </a:lnTo>
                    <a:lnTo>
                      <a:pt x="111" y="2"/>
                    </a:lnTo>
                    <a:lnTo>
                      <a:pt x="118" y="2"/>
                    </a:lnTo>
                    <a:lnTo>
                      <a:pt x="124" y="0"/>
                    </a:lnTo>
                    <a:lnTo>
                      <a:pt x="1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cxnSp>
          <p:nvCxnSpPr>
            <p:cNvPr id="9" name="88 Conector recto"/>
            <p:cNvCxnSpPr/>
            <p:nvPr/>
          </p:nvCxnSpPr>
          <p:spPr>
            <a:xfrm>
              <a:off x="16676890" y="7375219"/>
              <a:ext cx="0" cy="1121064"/>
            </a:xfrm>
            <a:prstGeom prst="line">
              <a:avLst/>
            </a:prstGeom>
            <a:noFill/>
            <a:ln w="57150">
              <a:solidFill>
                <a:schemeClr val="tx2"/>
              </a:solidFill>
            </a:ln>
          </p:spPr>
          <p:style>
            <a:lnRef idx="2">
              <a:schemeClr val="dk1"/>
            </a:lnRef>
            <a:fillRef idx="1">
              <a:schemeClr val="lt1"/>
            </a:fillRef>
            <a:effectRef idx="0">
              <a:schemeClr val="dk1"/>
            </a:effectRef>
            <a:fontRef idx="minor">
              <a:schemeClr val="dk1"/>
            </a:fontRef>
          </p:style>
        </p:cxnSp>
        <p:grpSp>
          <p:nvGrpSpPr>
            <p:cNvPr id="10" name="95 Grupo"/>
            <p:cNvGrpSpPr>
              <a:grpSpLocks noChangeAspect="1"/>
            </p:cNvGrpSpPr>
            <p:nvPr/>
          </p:nvGrpSpPr>
          <p:grpSpPr>
            <a:xfrm>
              <a:off x="15352141" y="5250390"/>
              <a:ext cx="2650073" cy="1738433"/>
              <a:chOff x="9447213" y="5027613"/>
              <a:chExt cx="4660900" cy="3057525"/>
            </a:xfrm>
            <a:solidFill>
              <a:srgbClr val="18272A"/>
            </a:solidFill>
          </p:grpSpPr>
          <p:sp>
            <p:nvSpPr>
              <p:cNvPr id="11" name="Freeform 14"/>
              <p:cNvSpPr>
                <a:spLocks/>
              </p:cNvSpPr>
              <p:nvPr/>
            </p:nvSpPr>
            <p:spPr bwMode="auto">
              <a:xfrm>
                <a:off x="13133388" y="6870701"/>
                <a:ext cx="974725" cy="119063"/>
              </a:xfrm>
              <a:custGeom>
                <a:avLst/>
                <a:gdLst>
                  <a:gd name="T0" fmla="*/ 36 w 614"/>
                  <a:gd name="T1" fmla="*/ 0 h 75"/>
                  <a:gd name="T2" fmla="*/ 579 w 614"/>
                  <a:gd name="T3" fmla="*/ 0 h 75"/>
                  <a:gd name="T4" fmla="*/ 593 w 614"/>
                  <a:gd name="T5" fmla="*/ 3 h 75"/>
                  <a:gd name="T6" fmla="*/ 604 w 614"/>
                  <a:gd name="T7" fmla="*/ 10 h 75"/>
                  <a:gd name="T8" fmla="*/ 610 w 614"/>
                  <a:gd name="T9" fmla="*/ 20 h 75"/>
                  <a:gd name="T10" fmla="*/ 614 w 614"/>
                  <a:gd name="T11" fmla="*/ 31 h 75"/>
                  <a:gd name="T12" fmla="*/ 614 w 614"/>
                  <a:gd name="T13" fmla="*/ 44 h 75"/>
                  <a:gd name="T14" fmla="*/ 610 w 614"/>
                  <a:gd name="T15" fmla="*/ 55 h 75"/>
                  <a:gd name="T16" fmla="*/ 604 w 614"/>
                  <a:gd name="T17" fmla="*/ 65 h 75"/>
                  <a:gd name="T18" fmla="*/ 593 w 614"/>
                  <a:gd name="T19" fmla="*/ 72 h 75"/>
                  <a:gd name="T20" fmla="*/ 579 w 614"/>
                  <a:gd name="T21" fmla="*/ 75 h 75"/>
                  <a:gd name="T22" fmla="*/ 36 w 614"/>
                  <a:gd name="T23" fmla="*/ 75 h 75"/>
                  <a:gd name="T24" fmla="*/ 21 w 614"/>
                  <a:gd name="T25" fmla="*/ 72 h 75"/>
                  <a:gd name="T26" fmla="*/ 10 w 614"/>
                  <a:gd name="T27" fmla="*/ 65 h 75"/>
                  <a:gd name="T28" fmla="*/ 4 w 614"/>
                  <a:gd name="T29" fmla="*/ 55 h 75"/>
                  <a:gd name="T30" fmla="*/ 0 w 614"/>
                  <a:gd name="T31" fmla="*/ 44 h 75"/>
                  <a:gd name="T32" fmla="*/ 0 w 614"/>
                  <a:gd name="T33" fmla="*/ 31 h 75"/>
                  <a:gd name="T34" fmla="*/ 4 w 614"/>
                  <a:gd name="T35" fmla="*/ 20 h 75"/>
                  <a:gd name="T36" fmla="*/ 10 w 614"/>
                  <a:gd name="T37" fmla="*/ 10 h 75"/>
                  <a:gd name="T38" fmla="*/ 21 w 614"/>
                  <a:gd name="T39" fmla="*/ 3 h 75"/>
                  <a:gd name="T40" fmla="*/ 36 w 614"/>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75">
                    <a:moveTo>
                      <a:pt x="36" y="0"/>
                    </a:moveTo>
                    <a:lnTo>
                      <a:pt x="579" y="0"/>
                    </a:lnTo>
                    <a:lnTo>
                      <a:pt x="593" y="3"/>
                    </a:lnTo>
                    <a:lnTo>
                      <a:pt x="604" y="10"/>
                    </a:lnTo>
                    <a:lnTo>
                      <a:pt x="610" y="20"/>
                    </a:lnTo>
                    <a:lnTo>
                      <a:pt x="614" y="31"/>
                    </a:lnTo>
                    <a:lnTo>
                      <a:pt x="614" y="44"/>
                    </a:lnTo>
                    <a:lnTo>
                      <a:pt x="610" y="55"/>
                    </a:lnTo>
                    <a:lnTo>
                      <a:pt x="604" y="65"/>
                    </a:lnTo>
                    <a:lnTo>
                      <a:pt x="593" y="72"/>
                    </a:lnTo>
                    <a:lnTo>
                      <a:pt x="579" y="75"/>
                    </a:lnTo>
                    <a:lnTo>
                      <a:pt x="36" y="75"/>
                    </a:lnTo>
                    <a:lnTo>
                      <a:pt x="21" y="72"/>
                    </a:lnTo>
                    <a:lnTo>
                      <a:pt x="10" y="65"/>
                    </a:lnTo>
                    <a:lnTo>
                      <a:pt x="4" y="55"/>
                    </a:lnTo>
                    <a:lnTo>
                      <a:pt x="0" y="44"/>
                    </a:lnTo>
                    <a:lnTo>
                      <a:pt x="0" y="31"/>
                    </a:lnTo>
                    <a:lnTo>
                      <a:pt x="4" y="20"/>
                    </a:lnTo>
                    <a:lnTo>
                      <a:pt x="10" y="10"/>
                    </a:lnTo>
                    <a:lnTo>
                      <a:pt x="21" y="3"/>
                    </a:lnTo>
                    <a:lnTo>
                      <a:pt x="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2" name="Freeform 15"/>
              <p:cNvSpPr>
                <a:spLocks/>
              </p:cNvSpPr>
              <p:nvPr/>
            </p:nvSpPr>
            <p:spPr bwMode="auto">
              <a:xfrm>
                <a:off x="12950826" y="5951538"/>
                <a:ext cx="566738" cy="354013"/>
              </a:xfrm>
              <a:custGeom>
                <a:avLst/>
                <a:gdLst>
                  <a:gd name="T0" fmla="*/ 313 w 357"/>
                  <a:gd name="T1" fmla="*/ 0 h 223"/>
                  <a:gd name="T2" fmla="*/ 327 w 357"/>
                  <a:gd name="T3" fmla="*/ 0 h 223"/>
                  <a:gd name="T4" fmla="*/ 338 w 357"/>
                  <a:gd name="T5" fmla="*/ 5 h 223"/>
                  <a:gd name="T6" fmla="*/ 347 w 357"/>
                  <a:gd name="T7" fmla="*/ 14 h 223"/>
                  <a:gd name="T8" fmla="*/ 353 w 357"/>
                  <a:gd name="T9" fmla="*/ 25 h 223"/>
                  <a:gd name="T10" fmla="*/ 357 w 357"/>
                  <a:gd name="T11" fmla="*/ 36 h 223"/>
                  <a:gd name="T12" fmla="*/ 356 w 357"/>
                  <a:gd name="T13" fmla="*/ 48 h 223"/>
                  <a:gd name="T14" fmla="*/ 350 w 357"/>
                  <a:gd name="T15" fmla="*/ 60 h 223"/>
                  <a:gd name="T16" fmla="*/ 338 w 357"/>
                  <a:gd name="T17" fmla="*/ 68 h 223"/>
                  <a:gd name="T18" fmla="*/ 57 w 357"/>
                  <a:gd name="T19" fmla="*/ 218 h 223"/>
                  <a:gd name="T20" fmla="*/ 44 w 357"/>
                  <a:gd name="T21" fmla="*/ 223 h 223"/>
                  <a:gd name="T22" fmla="*/ 30 w 357"/>
                  <a:gd name="T23" fmla="*/ 222 h 223"/>
                  <a:gd name="T24" fmla="*/ 19 w 357"/>
                  <a:gd name="T25" fmla="*/ 217 h 223"/>
                  <a:gd name="T26" fmla="*/ 10 w 357"/>
                  <a:gd name="T27" fmla="*/ 208 h 223"/>
                  <a:gd name="T28" fmla="*/ 4 w 357"/>
                  <a:gd name="T29" fmla="*/ 197 h 223"/>
                  <a:gd name="T30" fmla="*/ 0 w 357"/>
                  <a:gd name="T31" fmla="*/ 186 h 223"/>
                  <a:gd name="T32" fmla="*/ 1 w 357"/>
                  <a:gd name="T33" fmla="*/ 173 h 223"/>
                  <a:gd name="T34" fmla="*/ 8 w 357"/>
                  <a:gd name="T35" fmla="*/ 162 h 223"/>
                  <a:gd name="T36" fmla="*/ 19 w 357"/>
                  <a:gd name="T37" fmla="*/ 153 h 223"/>
                  <a:gd name="T38" fmla="*/ 300 w 357"/>
                  <a:gd name="T39" fmla="*/ 4 h 223"/>
                  <a:gd name="T40" fmla="*/ 313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313" y="0"/>
                    </a:moveTo>
                    <a:lnTo>
                      <a:pt x="327" y="0"/>
                    </a:lnTo>
                    <a:lnTo>
                      <a:pt x="338" y="5"/>
                    </a:lnTo>
                    <a:lnTo>
                      <a:pt x="347" y="14"/>
                    </a:lnTo>
                    <a:lnTo>
                      <a:pt x="353" y="25"/>
                    </a:lnTo>
                    <a:lnTo>
                      <a:pt x="357" y="36"/>
                    </a:lnTo>
                    <a:lnTo>
                      <a:pt x="356" y="48"/>
                    </a:lnTo>
                    <a:lnTo>
                      <a:pt x="350" y="60"/>
                    </a:lnTo>
                    <a:lnTo>
                      <a:pt x="338" y="68"/>
                    </a:lnTo>
                    <a:lnTo>
                      <a:pt x="57" y="218"/>
                    </a:lnTo>
                    <a:lnTo>
                      <a:pt x="44" y="223"/>
                    </a:lnTo>
                    <a:lnTo>
                      <a:pt x="30" y="222"/>
                    </a:lnTo>
                    <a:lnTo>
                      <a:pt x="19" y="217"/>
                    </a:lnTo>
                    <a:lnTo>
                      <a:pt x="10" y="208"/>
                    </a:lnTo>
                    <a:lnTo>
                      <a:pt x="4" y="197"/>
                    </a:lnTo>
                    <a:lnTo>
                      <a:pt x="0" y="186"/>
                    </a:lnTo>
                    <a:lnTo>
                      <a:pt x="1" y="173"/>
                    </a:lnTo>
                    <a:lnTo>
                      <a:pt x="8" y="162"/>
                    </a:lnTo>
                    <a:lnTo>
                      <a:pt x="19" y="153"/>
                    </a:lnTo>
                    <a:lnTo>
                      <a:pt x="300" y="4"/>
                    </a:lnTo>
                    <a:lnTo>
                      <a:pt x="31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3" name="Freeform 16"/>
              <p:cNvSpPr>
                <a:spLocks/>
              </p:cNvSpPr>
              <p:nvPr/>
            </p:nvSpPr>
            <p:spPr bwMode="auto">
              <a:xfrm>
                <a:off x="11745913" y="5027613"/>
                <a:ext cx="119063" cy="565150"/>
              </a:xfrm>
              <a:custGeom>
                <a:avLst/>
                <a:gdLst>
                  <a:gd name="T0" fmla="*/ 44 w 75"/>
                  <a:gd name="T1" fmla="*/ 0 h 356"/>
                  <a:gd name="T2" fmla="*/ 56 w 75"/>
                  <a:gd name="T3" fmla="*/ 4 h 356"/>
                  <a:gd name="T4" fmla="*/ 66 w 75"/>
                  <a:gd name="T5" fmla="*/ 11 h 356"/>
                  <a:gd name="T6" fmla="*/ 72 w 75"/>
                  <a:gd name="T7" fmla="*/ 21 h 356"/>
                  <a:gd name="T8" fmla="*/ 75 w 75"/>
                  <a:gd name="T9" fmla="*/ 36 h 356"/>
                  <a:gd name="T10" fmla="*/ 75 w 75"/>
                  <a:gd name="T11" fmla="*/ 320 h 356"/>
                  <a:gd name="T12" fmla="*/ 72 w 75"/>
                  <a:gd name="T13" fmla="*/ 335 h 356"/>
                  <a:gd name="T14" fmla="*/ 66 w 75"/>
                  <a:gd name="T15" fmla="*/ 345 h 356"/>
                  <a:gd name="T16" fmla="*/ 56 w 75"/>
                  <a:gd name="T17" fmla="*/ 352 h 356"/>
                  <a:gd name="T18" fmla="*/ 44 w 75"/>
                  <a:gd name="T19" fmla="*/ 356 h 356"/>
                  <a:gd name="T20" fmla="*/ 31 w 75"/>
                  <a:gd name="T21" fmla="*/ 356 h 356"/>
                  <a:gd name="T22" fmla="*/ 20 w 75"/>
                  <a:gd name="T23" fmla="*/ 352 h 356"/>
                  <a:gd name="T24" fmla="*/ 10 w 75"/>
                  <a:gd name="T25" fmla="*/ 345 h 356"/>
                  <a:gd name="T26" fmla="*/ 4 w 75"/>
                  <a:gd name="T27" fmla="*/ 335 h 356"/>
                  <a:gd name="T28" fmla="*/ 0 w 75"/>
                  <a:gd name="T29" fmla="*/ 320 h 356"/>
                  <a:gd name="T30" fmla="*/ 0 w 75"/>
                  <a:gd name="T31" fmla="*/ 36 h 356"/>
                  <a:gd name="T32" fmla="*/ 4 w 75"/>
                  <a:gd name="T33" fmla="*/ 21 h 356"/>
                  <a:gd name="T34" fmla="*/ 10 w 75"/>
                  <a:gd name="T35" fmla="*/ 11 h 356"/>
                  <a:gd name="T36" fmla="*/ 20 w 75"/>
                  <a:gd name="T37" fmla="*/ 4 h 356"/>
                  <a:gd name="T38" fmla="*/ 31 w 75"/>
                  <a:gd name="T39" fmla="*/ 0 h 356"/>
                  <a:gd name="T40" fmla="*/ 44 w 75"/>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356">
                    <a:moveTo>
                      <a:pt x="44" y="0"/>
                    </a:moveTo>
                    <a:lnTo>
                      <a:pt x="56" y="4"/>
                    </a:lnTo>
                    <a:lnTo>
                      <a:pt x="66" y="11"/>
                    </a:lnTo>
                    <a:lnTo>
                      <a:pt x="72" y="21"/>
                    </a:lnTo>
                    <a:lnTo>
                      <a:pt x="75" y="36"/>
                    </a:lnTo>
                    <a:lnTo>
                      <a:pt x="75" y="320"/>
                    </a:lnTo>
                    <a:lnTo>
                      <a:pt x="72" y="335"/>
                    </a:lnTo>
                    <a:lnTo>
                      <a:pt x="66" y="345"/>
                    </a:lnTo>
                    <a:lnTo>
                      <a:pt x="56" y="352"/>
                    </a:lnTo>
                    <a:lnTo>
                      <a:pt x="44" y="356"/>
                    </a:lnTo>
                    <a:lnTo>
                      <a:pt x="31" y="356"/>
                    </a:lnTo>
                    <a:lnTo>
                      <a:pt x="20" y="352"/>
                    </a:lnTo>
                    <a:lnTo>
                      <a:pt x="10" y="345"/>
                    </a:lnTo>
                    <a:lnTo>
                      <a:pt x="4" y="335"/>
                    </a:lnTo>
                    <a:lnTo>
                      <a:pt x="0" y="320"/>
                    </a:lnTo>
                    <a:lnTo>
                      <a:pt x="0" y="36"/>
                    </a:lnTo>
                    <a:lnTo>
                      <a:pt x="4" y="21"/>
                    </a:lnTo>
                    <a:lnTo>
                      <a:pt x="10" y="11"/>
                    </a:lnTo>
                    <a:lnTo>
                      <a:pt x="20" y="4"/>
                    </a:lnTo>
                    <a:lnTo>
                      <a:pt x="31" y="0"/>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7"/>
              <p:cNvSpPr>
                <a:spLocks/>
              </p:cNvSpPr>
              <p:nvPr/>
            </p:nvSpPr>
            <p:spPr bwMode="auto">
              <a:xfrm>
                <a:off x="10002838" y="5735638"/>
                <a:ext cx="636588" cy="517525"/>
              </a:xfrm>
              <a:custGeom>
                <a:avLst/>
                <a:gdLst>
                  <a:gd name="T0" fmla="*/ 39 w 401"/>
                  <a:gd name="T1" fmla="*/ 0 h 326"/>
                  <a:gd name="T2" fmla="*/ 53 w 401"/>
                  <a:gd name="T3" fmla="*/ 2 h 326"/>
                  <a:gd name="T4" fmla="*/ 66 w 401"/>
                  <a:gd name="T5" fmla="*/ 8 h 326"/>
                  <a:gd name="T6" fmla="*/ 389 w 401"/>
                  <a:gd name="T7" fmla="*/ 263 h 326"/>
                  <a:gd name="T8" fmla="*/ 398 w 401"/>
                  <a:gd name="T9" fmla="*/ 274 h 326"/>
                  <a:gd name="T10" fmla="*/ 401 w 401"/>
                  <a:gd name="T11" fmla="*/ 286 h 326"/>
                  <a:gd name="T12" fmla="*/ 400 w 401"/>
                  <a:gd name="T13" fmla="*/ 297 h 326"/>
                  <a:gd name="T14" fmla="*/ 394 w 401"/>
                  <a:gd name="T15" fmla="*/ 308 h 326"/>
                  <a:gd name="T16" fmla="*/ 385 w 401"/>
                  <a:gd name="T17" fmla="*/ 317 h 326"/>
                  <a:gd name="T18" fmla="*/ 374 w 401"/>
                  <a:gd name="T19" fmla="*/ 323 h 326"/>
                  <a:gd name="T20" fmla="*/ 362 w 401"/>
                  <a:gd name="T21" fmla="*/ 326 h 326"/>
                  <a:gd name="T22" fmla="*/ 348 w 401"/>
                  <a:gd name="T23" fmla="*/ 323 h 326"/>
                  <a:gd name="T24" fmla="*/ 335 w 401"/>
                  <a:gd name="T25" fmla="*/ 317 h 326"/>
                  <a:gd name="T26" fmla="*/ 13 w 401"/>
                  <a:gd name="T27" fmla="*/ 62 h 326"/>
                  <a:gd name="T28" fmla="*/ 3 w 401"/>
                  <a:gd name="T29" fmla="*/ 51 h 326"/>
                  <a:gd name="T30" fmla="*/ 0 w 401"/>
                  <a:gd name="T31" fmla="*/ 40 h 326"/>
                  <a:gd name="T32" fmla="*/ 1 w 401"/>
                  <a:gd name="T33" fmla="*/ 28 h 326"/>
                  <a:gd name="T34" fmla="*/ 7 w 401"/>
                  <a:gd name="T35" fmla="*/ 17 h 326"/>
                  <a:gd name="T36" fmla="*/ 16 w 401"/>
                  <a:gd name="T37" fmla="*/ 8 h 326"/>
                  <a:gd name="T38" fmla="*/ 27 w 401"/>
                  <a:gd name="T39" fmla="*/ 2 h 326"/>
                  <a:gd name="T40" fmla="*/ 39 w 401"/>
                  <a:gd name="T4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26">
                    <a:moveTo>
                      <a:pt x="39" y="0"/>
                    </a:moveTo>
                    <a:lnTo>
                      <a:pt x="53" y="2"/>
                    </a:lnTo>
                    <a:lnTo>
                      <a:pt x="66" y="8"/>
                    </a:lnTo>
                    <a:lnTo>
                      <a:pt x="389" y="263"/>
                    </a:lnTo>
                    <a:lnTo>
                      <a:pt x="398" y="274"/>
                    </a:lnTo>
                    <a:lnTo>
                      <a:pt x="401" y="286"/>
                    </a:lnTo>
                    <a:lnTo>
                      <a:pt x="400" y="297"/>
                    </a:lnTo>
                    <a:lnTo>
                      <a:pt x="394" y="308"/>
                    </a:lnTo>
                    <a:lnTo>
                      <a:pt x="385" y="317"/>
                    </a:lnTo>
                    <a:lnTo>
                      <a:pt x="374" y="323"/>
                    </a:lnTo>
                    <a:lnTo>
                      <a:pt x="362" y="326"/>
                    </a:lnTo>
                    <a:lnTo>
                      <a:pt x="348" y="323"/>
                    </a:lnTo>
                    <a:lnTo>
                      <a:pt x="335" y="317"/>
                    </a:lnTo>
                    <a:lnTo>
                      <a:pt x="13" y="62"/>
                    </a:lnTo>
                    <a:lnTo>
                      <a:pt x="3" y="51"/>
                    </a:lnTo>
                    <a:lnTo>
                      <a:pt x="0" y="40"/>
                    </a:lnTo>
                    <a:lnTo>
                      <a:pt x="1" y="28"/>
                    </a:lnTo>
                    <a:lnTo>
                      <a:pt x="7" y="17"/>
                    </a:lnTo>
                    <a:lnTo>
                      <a:pt x="16" y="8"/>
                    </a:lnTo>
                    <a:lnTo>
                      <a:pt x="27" y="2"/>
                    </a:lnTo>
                    <a:lnTo>
                      <a:pt x="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5" name="Freeform 18"/>
              <p:cNvSpPr>
                <a:spLocks/>
              </p:cNvSpPr>
              <p:nvPr/>
            </p:nvSpPr>
            <p:spPr bwMode="auto">
              <a:xfrm>
                <a:off x="12950826" y="7635876"/>
                <a:ext cx="566738" cy="354013"/>
              </a:xfrm>
              <a:custGeom>
                <a:avLst/>
                <a:gdLst>
                  <a:gd name="T0" fmla="*/ 44 w 357"/>
                  <a:gd name="T1" fmla="*/ 0 h 223"/>
                  <a:gd name="T2" fmla="*/ 57 w 357"/>
                  <a:gd name="T3" fmla="*/ 4 h 223"/>
                  <a:gd name="T4" fmla="*/ 338 w 357"/>
                  <a:gd name="T5" fmla="*/ 155 h 223"/>
                  <a:gd name="T6" fmla="*/ 350 w 357"/>
                  <a:gd name="T7" fmla="*/ 164 h 223"/>
                  <a:gd name="T8" fmla="*/ 356 w 357"/>
                  <a:gd name="T9" fmla="*/ 174 h 223"/>
                  <a:gd name="T10" fmla="*/ 357 w 357"/>
                  <a:gd name="T11" fmla="*/ 186 h 223"/>
                  <a:gd name="T12" fmla="*/ 353 w 357"/>
                  <a:gd name="T13" fmla="*/ 199 h 223"/>
                  <a:gd name="T14" fmla="*/ 347 w 357"/>
                  <a:gd name="T15" fmla="*/ 208 h 223"/>
                  <a:gd name="T16" fmla="*/ 338 w 357"/>
                  <a:gd name="T17" fmla="*/ 217 h 223"/>
                  <a:gd name="T18" fmla="*/ 327 w 357"/>
                  <a:gd name="T19" fmla="*/ 222 h 223"/>
                  <a:gd name="T20" fmla="*/ 313 w 357"/>
                  <a:gd name="T21" fmla="*/ 223 h 223"/>
                  <a:gd name="T22" fmla="*/ 300 w 357"/>
                  <a:gd name="T23" fmla="*/ 218 h 223"/>
                  <a:gd name="T24" fmla="*/ 19 w 357"/>
                  <a:gd name="T25" fmla="*/ 69 h 223"/>
                  <a:gd name="T26" fmla="*/ 8 w 357"/>
                  <a:gd name="T27" fmla="*/ 60 h 223"/>
                  <a:gd name="T28" fmla="*/ 1 w 357"/>
                  <a:gd name="T29" fmla="*/ 49 h 223"/>
                  <a:gd name="T30" fmla="*/ 0 w 357"/>
                  <a:gd name="T31" fmla="*/ 37 h 223"/>
                  <a:gd name="T32" fmla="*/ 4 w 357"/>
                  <a:gd name="T33" fmla="*/ 25 h 223"/>
                  <a:gd name="T34" fmla="*/ 10 w 357"/>
                  <a:gd name="T35" fmla="*/ 15 h 223"/>
                  <a:gd name="T36" fmla="*/ 19 w 357"/>
                  <a:gd name="T37" fmla="*/ 6 h 223"/>
                  <a:gd name="T38" fmla="*/ 30 w 357"/>
                  <a:gd name="T39" fmla="*/ 1 h 223"/>
                  <a:gd name="T40" fmla="*/ 44 w 357"/>
                  <a:gd name="T4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223">
                    <a:moveTo>
                      <a:pt x="44" y="0"/>
                    </a:moveTo>
                    <a:lnTo>
                      <a:pt x="57" y="4"/>
                    </a:lnTo>
                    <a:lnTo>
                      <a:pt x="338" y="155"/>
                    </a:lnTo>
                    <a:lnTo>
                      <a:pt x="350" y="164"/>
                    </a:lnTo>
                    <a:lnTo>
                      <a:pt x="356" y="174"/>
                    </a:lnTo>
                    <a:lnTo>
                      <a:pt x="357" y="186"/>
                    </a:lnTo>
                    <a:lnTo>
                      <a:pt x="353" y="199"/>
                    </a:lnTo>
                    <a:lnTo>
                      <a:pt x="347" y="208"/>
                    </a:lnTo>
                    <a:lnTo>
                      <a:pt x="338" y="217"/>
                    </a:lnTo>
                    <a:lnTo>
                      <a:pt x="327" y="222"/>
                    </a:lnTo>
                    <a:lnTo>
                      <a:pt x="313" y="223"/>
                    </a:lnTo>
                    <a:lnTo>
                      <a:pt x="300" y="218"/>
                    </a:lnTo>
                    <a:lnTo>
                      <a:pt x="19" y="69"/>
                    </a:lnTo>
                    <a:lnTo>
                      <a:pt x="8" y="60"/>
                    </a:lnTo>
                    <a:lnTo>
                      <a:pt x="1" y="49"/>
                    </a:lnTo>
                    <a:lnTo>
                      <a:pt x="0" y="37"/>
                    </a:lnTo>
                    <a:lnTo>
                      <a:pt x="4" y="25"/>
                    </a:lnTo>
                    <a:lnTo>
                      <a:pt x="10" y="15"/>
                    </a:lnTo>
                    <a:lnTo>
                      <a:pt x="19" y="6"/>
                    </a:lnTo>
                    <a:lnTo>
                      <a:pt x="30" y="1"/>
                    </a:lnTo>
                    <a:lnTo>
                      <a:pt x="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6" name="Freeform 19"/>
              <p:cNvSpPr>
                <a:spLocks/>
              </p:cNvSpPr>
              <p:nvPr/>
            </p:nvSpPr>
            <p:spPr bwMode="auto">
              <a:xfrm>
                <a:off x="9883776" y="7570788"/>
                <a:ext cx="638175" cy="514350"/>
              </a:xfrm>
              <a:custGeom>
                <a:avLst/>
                <a:gdLst>
                  <a:gd name="T0" fmla="*/ 362 w 402"/>
                  <a:gd name="T1" fmla="*/ 0 h 324"/>
                  <a:gd name="T2" fmla="*/ 374 w 402"/>
                  <a:gd name="T3" fmla="*/ 2 h 324"/>
                  <a:gd name="T4" fmla="*/ 385 w 402"/>
                  <a:gd name="T5" fmla="*/ 9 h 324"/>
                  <a:gd name="T6" fmla="*/ 394 w 402"/>
                  <a:gd name="T7" fmla="*/ 17 h 324"/>
                  <a:gd name="T8" fmla="*/ 400 w 402"/>
                  <a:gd name="T9" fmla="*/ 27 h 324"/>
                  <a:gd name="T10" fmla="*/ 402 w 402"/>
                  <a:gd name="T11" fmla="*/ 38 h 324"/>
                  <a:gd name="T12" fmla="*/ 398 w 402"/>
                  <a:gd name="T13" fmla="*/ 50 h 324"/>
                  <a:gd name="T14" fmla="*/ 388 w 402"/>
                  <a:gd name="T15" fmla="*/ 61 h 324"/>
                  <a:gd name="T16" fmla="*/ 66 w 402"/>
                  <a:gd name="T17" fmla="*/ 316 h 324"/>
                  <a:gd name="T18" fmla="*/ 53 w 402"/>
                  <a:gd name="T19" fmla="*/ 323 h 324"/>
                  <a:gd name="T20" fmla="*/ 40 w 402"/>
                  <a:gd name="T21" fmla="*/ 324 h 324"/>
                  <a:gd name="T22" fmla="*/ 27 w 402"/>
                  <a:gd name="T23" fmla="*/ 322 h 324"/>
                  <a:gd name="T24" fmla="*/ 16 w 402"/>
                  <a:gd name="T25" fmla="*/ 316 h 324"/>
                  <a:gd name="T26" fmla="*/ 7 w 402"/>
                  <a:gd name="T27" fmla="*/ 307 h 324"/>
                  <a:gd name="T28" fmla="*/ 1 w 402"/>
                  <a:gd name="T29" fmla="*/ 297 h 324"/>
                  <a:gd name="T30" fmla="*/ 0 w 402"/>
                  <a:gd name="T31" fmla="*/ 286 h 324"/>
                  <a:gd name="T32" fmla="*/ 3 w 402"/>
                  <a:gd name="T33" fmla="*/ 273 h 324"/>
                  <a:gd name="T34" fmla="*/ 13 w 402"/>
                  <a:gd name="T35" fmla="*/ 263 h 324"/>
                  <a:gd name="T36" fmla="*/ 335 w 402"/>
                  <a:gd name="T37" fmla="*/ 9 h 324"/>
                  <a:gd name="T38" fmla="*/ 348 w 402"/>
                  <a:gd name="T39" fmla="*/ 1 h 324"/>
                  <a:gd name="T40" fmla="*/ 362 w 402"/>
                  <a:gd name="T41"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324">
                    <a:moveTo>
                      <a:pt x="362" y="0"/>
                    </a:moveTo>
                    <a:lnTo>
                      <a:pt x="374" y="2"/>
                    </a:lnTo>
                    <a:lnTo>
                      <a:pt x="385" y="9"/>
                    </a:lnTo>
                    <a:lnTo>
                      <a:pt x="394" y="17"/>
                    </a:lnTo>
                    <a:lnTo>
                      <a:pt x="400" y="27"/>
                    </a:lnTo>
                    <a:lnTo>
                      <a:pt x="402" y="38"/>
                    </a:lnTo>
                    <a:lnTo>
                      <a:pt x="398" y="50"/>
                    </a:lnTo>
                    <a:lnTo>
                      <a:pt x="388" y="61"/>
                    </a:lnTo>
                    <a:lnTo>
                      <a:pt x="66" y="316"/>
                    </a:lnTo>
                    <a:lnTo>
                      <a:pt x="53" y="323"/>
                    </a:lnTo>
                    <a:lnTo>
                      <a:pt x="40" y="324"/>
                    </a:lnTo>
                    <a:lnTo>
                      <a:pt x="27" y="322"/>
                    </a:lnTo>
                    <a:lnTo>
                      <a:pt x="16" y="316"/>
                    </a:lnTo>
                    <a:lnTo>
                      <a:pt x="7" y="307"/>
                    </a:lnTo>
                    <a:lnTo>
                      <a:pt x="1" y="297"/>
                    </a:lnTo>
                    <a:lnTo>
                      <a:pt x="0" y="286"/>
                    </a:lnTo>
                    <a:lnTo>
                      <a:pt x="3" y="273"/>
                    </a:lnTo>
                    <a:lnTo>
                      <a:pt x="13" y="263"/>
                    </a:lnTo>
                    <a:lnTo>
                      <a:pt x="335" y="9"/>
                    </a:lnTo>
                    <a:lnTo>
                      <a:pt x="348" y="1"/>
                    </a:lnTo>
                    <a:lnTo>
                      <a:pt x="36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sp>
            <p:nvSpPr>
              <p:cNvPr id="17" name="Freeform 20"/>
              <p:cNvSpPr>
                <a:spLocks/>
              </p:cNvSpPr>
              <p:nvPr/>
            </p:nvSpPr>
            <p:spPr bwMode="auto">
              <a:xfrm>
                <a:off x="9447213" y="6781801"/>
                <a:ext cx="1035050" cy="238125"/>
              </a:xfrm>
              <a:custGeom>
                <a:avLst/>
                <a:gdLst>
                  <a:gd name="T0" fmla="*/ 35 w 652"/>
                  <a:gd name="T1" fmla="*/ 0 h 150"/>
                  <a:gd name="T2" fmla="*/ 617 w 652"/>
                  <a:gd name="T3" fmla="*/ 75 h 150"/>
                  <a:gd name="T4" fmla="*/ 630 w 652"/>
                  <a:gd name="T5" fmla="*/ 79 h 150"/>
                  <a:gd name="T6" fmla="*/ 640 w 652"/>
                  <a:gd name="T7" fmla="*/ 87 h 150"/>
                  <a:gd name="T8" fmla="*/ 648 w 652"/>
                  <a:gd name="T9" fmla="*/ 99 h 150"/>
                  <a:gd name="T10" fmla="*/ 652 w 652"/>
                  <a:gd name="T11" fmla="*/ 111 h 150"/>
                  <a:gd name="T12" fmla="*/ 652 w 652"/>
                  <a:gd name="T13" fmla="*/ 122 h 150"/>
                  <a:gd name="T14" fmla="*/ 648 w 652"/>
                  <a:gd name="T15" fmla="*/ 135 h 150"/>
                  <a:gd name="T16" fmla="*/ 640 w 652"/>
                  <a:gd name="T17" fmla="*/ 143 h 150"/>
                  <a:gd name="T18" fmla="*/ 630 w 652"/>
                  <a:gd name="T19" fmla="*/ 148 h 150"/>
                  <a:gd name="T20" fmla="*/ 617 w 652"/>
                  <a:gd name="T21" fmla="*/ 150 h 150"/>
                  <a:gd name="T22" fmla="*/ 35 w 652"/>
                  <a:gd name="T23" fmla="*/ 75 h 150"/>
                  <a:gd name="T24" fmla="*/ 21 w 652"/>
                  <a:gd name="T25" fmla="*/ 70 h 150"/>
                  <a:gd name="T26" fmla="*/ 11 w 652"/>
                  <a:gd name="T27" fmla="*/ 62 h 150"/>
                  <a:gd name="T28" fmla="*/ 4 w 652"/>
                  <a:gd name="T29" fmla="*/ 51 h 150"/>
                  <a:gd name="T30" fmla="*/ 0 w 652"/>
                  <a:gd name="T31" fmla="*/ 39 h 150"/>
                  <a:gd name="T32" fmla="*/ 0 w 652"/>
                  <a:gd name="T33" fmla="*/ 26 h 150"/>
                  <a:gd name="T34" fmla="*/ 4 w 652"/>
                  <a:gd name="T35" fmla="*/ 15 h 150"/>
                  <a:gd name="T36" fmla="*/ 11 w 652"/>
                  <a:gd name="T37" fmla="*/ 6 h 150"/>
                  <a:gd name="T38" fmla="*/ 21 w 652"/>
                  <a:gd name="T39" fmla="*/ 1 h 150"/>
                  <a:gd name="T40" fmla="*/ 35 w 652"/>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150">
                    <a:moveTo>
                      <a:pt x="35" y="0"/>
                    </a:moveTo>
                    <a:lnTo>
                      <a:pt x="617" y="75"/>
                    </a:lnTo>
                    <a:lnTo>
                      <a:pt x="630" y="79"/>
                    </a:lnTo>
                    <a:lnTo>
                      <a:pt x="640" y="87"/>
                    </a:lnTo>
                    <a:lnTo>
                      <a:pt x="648" y="99"/>
                    </a:lnTo>
                    <a:lnTo>
                      <a:pt x="652" y="111"/>
                    </a:lnTo>
                    <a:lnTo>
                      <a:pt x="652" y="122"/>
                    </a:lnTo>
                    <a:lnTo>
                      <a:pt x="648" y="135"/>
                    </a:lnTo>
                    <a:lnTo>
                      <a:pt x="640" y="143"/>
                    </a:lnTo>
                    <a:lnTo>
                      <a:pt x="630" y="148"/>
                    </a:lnTo>
                    <a:lnTo>
                      <a:pt x="617" y="150"/>
                    </a:lnTo>
                    <a:lnTo>
                      <a:pt x="35" y="75"/>
                    </a:lnTo>
                    <a:lnTo>
                      <a:pt x="21" y="70"/>
                    </a:lnTo>
                    <a:lnTo>
                      <a:pt x="11" y="62"/>
                    </a:lnTo>
                    <a:lnTo>
                      <a:pt x="4" y="51"/>
                    </a:lnTo>
                    <a:lnTo>
                      <a:pt x="0" y="39"/>
                    </a:lnTo>
                    <a:lnTo>
                      <a:pt x="0" y="26"/>
                    </a:lnTo>
                    <a:lnTo>
                      <a:pt x="4" y="15"/>
                    </a:lnTo>
                    <a:lnTo>
                      <a:pt x="11" y="6"/>
                    </a:lnTo>
                    <a:lnTo>
                      <a:pt x="21" y="1"/>
                    </a:lnTo>
                    <a:lnTo>
                      <a:pt x="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p>
            </p:txBody>
          </p:sp>
        </p:grpSp>
      </p:grpSp>
    </p:spTree>
    <p:extLst>
      <p:ext uri="{BB962C8B-B14F-4D97-AF65-F5344CB8AC3E}">
        <p14:creationId xmlns:p14="http://schemas.microsoft.com/office/powerpoint/2010/main" val="177372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151824</TotalTime>
  <Words>3062</Words>
  <Application>Microsoft Macintosh PowerPoint</Application>
  <PresentationFormat>Custom</PresentationFormat>
  <Paragraphs>221</Paragraphs>
  <Slides>40</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Calibri</vt:lpstr>
      <vt:lpstr>Calibri Light</vt:lpstr>
      <vt:lpstr>Courier New</vt:lpstr>
      <vt:lpstr>Helvetica</vt:lpstr>
      <vt:lpstr>Open Sans</vt:lpstr>
      <vt:lpstr>Open Sans Condensed</vt:lpstr>
      <vt:lpstr>Open Sans Extrabold</vt:lpstr>
      <vt:lpstr>Open Sans Semibold</vt:lpstr>
      <vt:lpstr>Oswald</vt:lpstr>
      <vt:lpstr>Segoe UI</vt:lpstr>
      <vt:lpstr>Source Sans Pro</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12154</cp:revision>
  <dcterms:created xsi:type="dcterms:W3CDTF">2014-07-01T16:42:18Z</dcterms:created>
  <dcterms:modified xsi:type="dcterms:W3CDTF">2017-09-27T21:26:11Z</dcterms:modified>
</cp:coreProperties>
</file>